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28"/>
  </p:notesMasterIdLst>
  <p:handoutMasterIdLst>
    <p:handoutMasterId r:id="rId29"/>
  </p:handoutMasterIdLst>
  <p:sldIdLst>
    <p:sldId id="283" r:id="rId2"/>
    <p:sldId id="284" r:id="rId3"/>
    <p:sldId id="287" r:id="rId4"/>
    <p:sldId id="288" r:id="rId5"/>
    <p:sldId id="289" r:id="rId6"/>
    <p:sldId id="290" r:id="rId7"/>
    <p:sldId id="291" r:id="rId8"/>
    <p:sldId id="292" r:id="rId9"/>
    <p:sldId id="293" r:id="rId10"/>
    <p:sldId id="294" r:id="rId11"/>
    <p:sldId id="295" r:id="rId12"/>
    <p:sldId id="296" r:id="rId13"/>
    <p:sldId id="297" r:id="rId14"/>
    <p:sldId id="298" r:id="rId15"/>
    <p:sldId id="299" r:id="rId16"/>
    <p:sldId id="300" r:id="rId17"/>
    <p:sldId id="302" r:id="rId18"/>
    <p:sldId id="303" r:id="rId19"/>
    <p:sldId id="304" r:id="rId20"/>
    <p:sldId id="305" r:id="rId21"/>
    <p:sldId id="306" r:id="rId22"/>
    <p:sldId id="309" r:id="rId23"/>
    <p:sldId id="310" r:id="rId24"/>
    <p:sldId id="312" r:id="rId25"/>
    <p:sldId id="311" r:id="rId26"/>
    <p:sldId id="321" r:id="rId27"/>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E3FB6CE-5AC9-4365-9FB7-EE96A3B19F7B}">
  <a:tblStyle styleId="{2E3FB6CE-5AC9-4365-9FB7-EE96A3B19F7B}" styleName="Table_0">
    <a:wholeTbl>
      <a:tcTxStyle b="off" i="off">
        <a:font>
          <a:latin typeface="Palatino Linotype"/>
          <a:ea typeface="Palatino Linotype"/>
          <a:cs typeface="Palatino Linotype"/>
        </a:font>
        <a:schemeClr val="dk1"/>
      </a:tcTxStyle>
      <a:tcStyle>
        <a:tcBdr>
          <a:left>
            <a:ln w="12700" cap="flat" cmpd="sng">
              <a:solidFill>
                <a:schemeClr val="lt1"/>
              </a:solidFill>
              <a:prstDash val="solid"/>
              <a:round/>
              <a:headEnd type="none" w="med" len="med"/>
              <a:tailEnd type="none" w="med" len="med"/>
            </a:ln>
          </a:left>
          <a:right>
            <a:ln w="12700" cap="flat" cmpd="sng">
              <a:solidFill>
                <a:schemeClr val="lt1"/>
              </a:solidFill>
              <a:prstDash val="solid"/>
              <a:round/>
              <a:headEnd type="none" w="med" len="med"/>
              <a:tailEnd type="none" w="med" len="med"/>
            </a:ln>
          </a:right>
          <a:top>
            <a:ln w="12700" cap="flat" cmpd="sng">
              <a:solidFill>
                <a:schemeClr val="lt1"/>
              </a:solidFill>
              <a:prstDash val="solid"/>
              <a:round/>
              <a:headEnd type="none" w="med" len="med"/>
              <a:tailEnd type="none" w="med" len="med"/>
            </a:ln>
          </a:top>
          <a:bottom>
            <a:ln w="12700" cap="flat" cmpd="sng">
              <a:solidFill>
                <a:schemeClr val="lt1"/>
              </a:solidFill>
              <a:prstDash val="solid"/>
              <a:round/>
              <a:headEnd type="none" w="med" len="med"/>
              <a:tailEnd type="none" w="med" len="med"/>
            </a:ln>
          </a:bottom>
          <a:insideH>
            <a:ln w="12700" cap="flat" cmpd="sng">
              <a:solidFill>
                <a:schemeClr val="lt1"/>
              </a:solidFill>
              <a:prstDash val="solid"/>
              <a:round/>
              <a:headEnd type="none" w="med" len="med"/>
              <a:tailEnd type="none" w="med" len="med"/>
            </a:ln>
          </a:insideH>
          <a:insideV>
            <a:ln w="12700" cap="flat" cmpd="sng">
              <a:solidFill>
                <a:schemeClr val="lt1"/>
              </a:solidFill>
              <a:prstDash val="solid"/>
              <a:round/>
              <a:headEnd type="none" w="med" len="med"/>
              <a:tailEnd type="none" w="med" len="med"/>
            </a:ln>
          </a:insideV>
        </a:tcBdr>
        <a:fill>
          <a:solidFill>
            <a:srgbClr val="E8ECF4"/>
          </a:solidFill>
        </a:fill>
      </a:tcStyle>
    </a:wholeTbl>
    <a:band1H>
      <a:tcStyle>
        <a:tcBdr/>
        <a:fill>
          <a:solidFill>
            <a:srgbClr val="CFD7E7"/>
          </a:solidFill>
        </a:fill>
      </a:tcStyle>
    </a:band1H>
    <a:band1V>
      <a:tcStyle>
        <a:tcBdr/>
        <a:fill>
          <a:solidFill>
            <a:srgbClr val="CFD7E7"/>
          </a:solidFill>
        </a:fill>
      </a:tcStyle>
    </a:band1V>
    <a:lastCol>
      <a:tcTxStyle b="on" i="off">
        <a:font>
          <a:latin typeface="Palatino Linotype"/>
          <a:ea typeface="Palatino Linotype"/>
          <a:cs typeface="Palatino Linotype"/>
        </a:font>
        <a:schemeClr val="lt1"/>
      </a:tcTxStyle>
      <a:tcStyle>
        <a:tcBdr/>
        <a:fill>
          <a:solidFill>
            <a:schemeClr val="accent1"/>
          </a:solidFill>
        </a:fill>
      </a:tcStyle>
    </a:lastCol>
    <a:firstCol>
      <a:tcTxStyle b="on" i="off">
        <a:font>
          <a:latin typeface="Palatino Linotype"/>
          <a:ea typeface="Palatino Linotype"/>
          <a:cs typeface="Palatino Linotype"/>
        </a:font>
        <a:schemeClr val="lt1"/>
      </a:tcTxStyle>
      <a:tcStyle>
        <a:tcBdr/>
        <a:fill>
          <a:solidFill>
            <a:schemeClr val="accent1"/>
          </a:solidFill>
        </a:fill>
      </a:tcStyle>
    </a:firstCol>
    <a:lastRow>
      <a:tcTxStyle b="on" i="off">
        <a:font>
          <a:latin typeface="Palatino Linotype"/>
          <a:ea typeface="Palatino Linotype"/>
          <a:cs typeface="Palatino Linotype"/>
        </a:font>
        <a:schemeClr val="lt1"/>
      </a:tcTxStyle>
      <a:tcStyle>
        <a:tcBdr>
          <a:top>
            <a:ln w="38100" cap="flat" cmpd="sng">
              <a:solidFill>
                <a:schemeClr val="lt1"/>
              </a:solidFill>
              <a:prstDash val="solid"/>
              <a:round/>
              <a:headEnd type="none" w="med" len="med"/>
              <a:tailEnd type="none" w="med" len="med"/>
            </a:ln>
          </a:top>
        </a:tcBdr>
        <a:fill>
          <a:solidFill>
            <a:schemeClr val="accent1"/>
          </a:solidFill>
        </a:fill>
      </a:tcStyle>
    </a:lastRow>
    <a:firstRow>
      <a:tcTxStyle b="on" i="off">
        <a:font>
          <a:latin typeface="Palatino Linotype"/>
          <a:ea typeface="Palatino Linotype"/>
          <a:cs typeface="Palatino Linotype"/>
        </a:font>
        <a:schemeClr val="lt1"/>
      </a:tcTxStyle>
      <a:tcStyle>
        <a:tcBdr>
          <a:bottom>
            <a:ln w="38100" cap="flat" cmpd="sng">
              <a:solidFill>
                <a:schemeClr val="lt1"/>
              </a:solidFill>
              <a:prstDash val="solid"/>
              <a:round/>
              <a:headEnd type="none" w="med" len="med"/>
              <a:tailEnd type="none" w="med" len="med"/>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13"/>
    <p:restoredTop sz="79834"/>
  </p:normalViewPr>
  <p:slideViewPr>
    <p:cSldViewPr snapToGrid="0" snapToObjects="1">
      <p:cViewPr varScale="1">
        <p:scale>
          <a:sx n="63" d="100"/>
          <a:sy n="63" d="100"/>
        </p:scale>
        <p:origin x="1408"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B52B91D-6325-1B4B-81B1-7DE4D5AC7A2E}" type="datetimeFigureOut">
              <a:rPr lang="en-US" smtClean="0"/>
              <a:t>12/7/2016</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49056F8-9F31-7746-939D-C802A9B42F1F}" type="slidenum">
              <a:rPr lang="en-US" smtClean="0"/>
              <a:t>‹#›</a:t>
            </a:fld>
            <a:endParaRPr lang="en-US"/>
          </a:p>
        </p:txBody>
      </p:sp>
    </p:spTree>
    <p:extLst>
      <p:ext uri="{BB962C8B-B14F-4D97-AF65-F5344CB8AC3E}">
        <p14:creationId xmlns:p14="http://schemas.microsoft.com/office/powerpoint/2010/main" val="141364602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799" cy="458788"/>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4" name="Shape 4"/>
          <p:cNvSpPr txBox="1">
            <a:spLocks noGrp="1"/>
          </p:cNvSpPr>
          <p:nvPr>
            <p:ph type="dt" idx="10"/>
          </p:nvPr>
        </p:nvSpPr>
        <p:spPr>
          <a:xfrm>
            <a:off x="3884612" y="0"/>
            <a:ext cx="2971799" cy="458788"/>
          </a:xfrm>
          <a:prstGeom prst="rect">
            <a:avLst/>
          </a:prstGeom>
          <a:noFill/>
          <a:ln>
            <a:noFill/>
          </a:ln>
        </p:spPr>
        <p:txBody>
          <a:bodyPr lIns="91425" tIns="91425" rIns="91425" bIns="91425" anchor="t" anchorCtr="0"/>
          <a:lstStyle>
            <a:lvl1pPr marL="0" marR="0" lvl="0" indent="0" algn="r"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5" name="Shape 5"/>
          <p:cNvSpPr>
            <a:spLocks noGrp="1" noRot="1" noChangeAspect="1"/>
          </p:cNvSpPr>
          <p:nvPr>
            <p:ph type="sldImg" idx="3"/>
          </p:nvPr>
        </p:nvSpPr>
        <p:spPr>
          <a:xfrm>
            <a:off x="1371600" y="1143000"/>
            <a:ext cx="4114800" cy="3086099"/>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685800" y="4400550"/>
            <a:ext cx="5486399" cy="360045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200" b="0" i="0" u="none" strike="noStrike" cap="none">
                <a:solidFill>
                  <a:schemeClr val="dk1"/>
                </a:solidFill>
                <a:latin typeface="Calibri"/>
                <a:ea typeface="Calibri"/>
                <a:cs typeface="Calibri"/>
                <a:sym typeface="Calibri"/>
              </a:defRPr>
            </a:lvl2pPr>
            <a:lvl3pPr marL="914400" marR="0" lvl="2" indent="0" algn="l" rtl="0">
              <a:spcBef>
                <a:spcPts val="0"/>
              </a:spcBef>
              <a:buNone/>
              <a:defRPr sz="1200" b="0" i="0" u="none" strike="noStrike" cap="none">
                <a:solidFill>
                  <a:schemeClr val="dk1"/>
                </a:solidFill>
                <a:latin typeface="Calibri"/>
                <a:ea typeface="Calibri"/>
                <a:cs typeface="Calibri"/>
                <a:sym typeface="Calibri"/>
              </a:defRPr>
            </a:lvl3pPr>
            <a:lvl4pPr marL="1371600" marR="0" lvl="3" indent="0" algn="l" rtl="0">
              <a:spcBef>
                <a:spcPts val="0"/>
              </a:spcBef>
              <a:buNone/>
              <a:defRPr sz="1200" b="0" i="0" u="none" strike="noStrike" cap="none">
                <a:solidFill>
                  <a:schemeClr val="dk1"/>
                </a:solidFill>
                <a:latin typeface="Calibri"/>
                <a:ea typeface="Calibri"/>
                <a:cs typeface="Calibri"/>
                <a:sym typeface="Calibri"/>
              </a:defRPr>
            </a:lvl4pPr>
            <a:lvl5pPr marL="1828800" marR="0" lvl="4" indent="0" algn="l" rtl="0">
              <a:spcBef>
                <a:spcPts val="0"/>
              </a:spcBef>
              <a:buNone/>
              <a:defRPr sz="1200" b="0" i="0" u="none" strike="noStrike" cap="none">
                <a:solidFill>
                  <a:schemeClr val="dk1"/>
                </a:solidFill>
                <a:latin typeface="Calibri"/>
                <a:ea typeface="Calibri"/>
                <a:cs typeface="Calibri"/>
                <a:sym typeface="Calibri"/>
              </a:defRPr>
            </a:lvl5pPr>
            <a:lvl6pPr marL="2286000" marR="0" lvl="5" indent="0" algn="l" rtl="0">
              <a:spcBef>
                <a:spcPts val="0"/>
              </a:spcBef>
              <a:buNone/>
              <a:defRPr sz="1200" b="0" i="0" u="none" strike="noStrike" cap="none">
                <a:solidFill>
                  <a:schemeClr val="dk1"/>
                </a:solidFill>
                <a:latin typeface="Calibri"/>
                <a:ea typeface="Calibri"/>
                <a:cs typeface="Calibri"/>
                <a:sym typeface="Calibri"/>
              </a:defRPr>
            </a:lvl6pPr>
            <a:lvl7pPr marL="2743200" marR="0" lvl="6" indent="0" algn="l" rtl="0">
              <a:spcBef>
                <a:spcPts val="0"/>
              </a:spcBef>
              <a:buNone/>
              <a:defRPr sz="1200" b="0" i="0" u="none" strike="noStrike" cap="none">
                <a:solidFill>
                  <a:schemeClr val="dk1"/>
                </a:solidFill>
                <a:latin typeface="Calibri"/>
                <a:ea typeface="Calibri"/>
                <a:cs typeface="Calibri"/>
                <a:sym typeface="Calibri"/>
              </a:defRPr>
            </a:lvl7pPr>
            <a:lvl8pPr marL="3200400" marR="0" lvl="7" indent="0" algn="l" rtl="0">
              <a:spcBef>
                <a:spcPts val="0"/>
              </a:spcBef>
              <a:buNone/>
              <a:defRPr sz="1200" b="0" i="0" u="none" strike="noStrike" cap="none">
                <a:solidFill>
                  <a:schemeClr val="dk1"/>
                </a:solidFill>
                <a:latin typeface="Calibri"/>
                <a:ea typeface="Calibri"/>
                <a:cs typeface="Calibri"/>
                <a:sym typeface="Calibri"/>
              </a:defRPr>
            </a:lvl8pPr>
            <a:lvl9pPr marL="3657600" marR="0" lvl="8" indent="0" algn="l" rtl="0">
              <a:spcBef>
                <a:spcPts val="0"/>
              </a:spcBef>
              <a:buNone/>
              <a:defRPr sz="1200" b="0" i="0" u="none" strike="noStrike" cap="none">
                <a:solidFill>
                  <a:schemeClr val="dk1"/>
                </a:solidFill>
                <a:latin typeface="Calibri"/>
                <a:ea typeface="Calibri"/>
                <a:cs typeface="Calibri"/>
                <a:sym typeface="Calibri"/>
              </a:defRPr>
            </a:lvl9pPr>
          </a:lstStyle>
          <a:p>
            <a:endParaRPr/>
          </a:p>
        </p:txBody>
      </p:sp>
      <p:sp>
        <p:nvSpPr>
          <p:cNvPr id="7" name="Shape 7"/>
          <p:cNvSpPr txBox="1">
            <a:spLocks noGrp="1"/>
          </p:cNvSpPr>
          <p:nvPr>
            <p:ph type="ftr" idx="11"/>
          </p:nvPr>
        </p:nvSpPr>
        <p:spPr>
          <a:xfrm>
            <a:off x="0" y="8685213"/>
            <a:ext cx="2971799" cy="458786"/>
          </a:xfrm>
          <a:prstGeom prst="rect">
            <a:avLst/>
          </a:prstGeom>
          <a:noFill/>
          <a:ln>
            <a:noFill/>
          </a:ln>
        </p:spPr>
        <p:txBody>
          <a:bodyPr lIns="91425" tIns="91425" rIns="91425" bIns="91425" anchor="b" anchorCtr="0"/>
          <a:lstStyle>
            <a:lvl1pPr marL="0" marR="0" lvl="0" indent="0" algn="l"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8" name="Shape 8"/>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Calibri"/>
                <a:ea typeface="Calibri"/>
                <a:cs typeface="Calibri"/>
                <a:sym typeface="Calibri"/>
              </a:rPr>
              <a:t>‹#›</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1582276"/>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88" name="Shape 88"/>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60551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Shape 179"/>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180" name="Shape 180"/>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696131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Shape 185"/>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p:txBody>
      </p:sp>
      <p:sp>
        <p:nvSpPr>
          <p:cNvPr id="186" name="Shape 18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6718848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Shape 192"/>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p:txBody>
      </p:sp>
      <p:sp>
        <p:nvSpPr>
          <p:cNvPr id="193" name="Shape 19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6010136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Shape 199"/>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SzPct val="25000"/>
              <a:buFont typeface="Calibri"/>
              <a:buNone/>
            </a:pPr>
            <a:r>
              <a:rPr lang="en-US" sz="1200" b="0" i="0" u="none" strike="noStrike" cap="none">
                <a:solidFill>
                  <a:schemeClr val="dk1"/>
                </a:solidFill>
                <a:latin typeface="Calibri"/>
                <a:ea typeface="Calibri"/>
                <a:cs typeface="Calibri"/>
                <a:sym typeface="Calibri"/>
              </a:rPr>
              <a:t>*remove the Driver Self Report graph</a:t>
            </a:r>
          </a:p>
        </p:txBody>
      </p:sp>
      <p:sp>
        <p:nvSpPr>
          <p:cNvPr id="200" name="Shape 20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8032883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Shape 206"/>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207" name="Shape 207"/>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534091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Shape 213"/>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rtl="0" fontAlgn="base"/>
            <a:r>
              <a:rPr lang="en-US" altLang="zh-CN" sz="1200" b="0" i="0" u="none" strike="noStrike" kern="1200" cap="none" dirty="0">
                <a:solidFill>
                  <a:schemeClr val="dk1"/>
                </a:solidFill>
                <a:effectLst/>
                <a:latin typeface="Calibri"/>
                <a:ea typeface="Calibri"/>
                <a:cs typeface="Calibri"/>
                <a:sym typeface="Calibri"/>
              </a:rPr>
              <a:t>1.</a:t>
            </a:r>
            <a:r>
              <a:rPr lang="zh-CN" altLang="en-US" sz="1200" b="0" i="0" u="none" strike="noStrike" kern="1200" cap="none" dirty="0">
                <a:solidFill>
                  <a:schemeClr val="dk1"/>
                </a:solidFill>
                <a:effectLst/>
                <a:latin typeface="Calibri"/>
                <a:ea typeface="Calibri"/>
                <a:cs typeface="Calibri"/>
                <a:sym typeface="Calibri"/>
              </a:rPr>
              <a:t> </a:t>
            </a:r>
            <a:r>
              <a:rPr lang="en-US" sz="1200" b="0" i="0" u="none" strike="noStrike" kern="1200" cap="none" dirty="0">
                <a:solidFill>
                  <a:schemeClr val="dk1"/>
                </a:solidFill>
                <a:effectLst/>
                <a:latin typeface="Calibri"/>
                <a:ea typeface="Calibri"/>
                <a:cs typeface="Calibri"/>
                <a:sym typeface="Calibri"/>
              </a:rPr>
              <a:t>Metal/Household Appliance, Electronic Waste, Illegal Dumping Pickup has similar distribution pattern to Bulky Items. They can be categorized as Disposal Service, and happen in area having most households.</a:t>
            </a:r>
          </a:p>
          <a:p>
            <a:pPr rtl="0" fontAlgn="base"/>
            <a:r>
              <a:rPr lang="en-US" altLang="zh-CN" sz="1200" b="0" i="0" u="none" strike="noStrike" kern="1200" cap="none" dirty="0">
                <a:solidFill>
                  <a:schemeClr val="dk1"/>
                </a:solidFill>
                <a:effectLst/>
                <a:latin typeface="Calibri"/>
                <a:ea typeface="Calibri"/>
                <a:cs typeface="Calibri"/>
                <a:sym typeface="Calibri"/>
              </a:rPr>
              <a:t>2.</a:t>
            </a:r>
            <a:r>
              <a:rPr lang="zh-CN" altLang="en-US" sz="1200" b="0" i="0" u="none" strike="noStrike" kern="1200" cap="none" dirty="0">
                <a:solidFill>
                  <a:schemeClr val="dk1"/>
                </a:solidFill>
                <a:effectLst/>
                <a:latin typeface="Calibri"/>
                <a:ea typeface="Calibri"/>
                <a:cs typeface="Calibri"/>
                <a:sym typeface="Calibri"/>
              </a:rPr>
              <a:t> </a:t>
            </a:r>
            <a:r>
              <a:rPr lang="en-US" sz="1200" b="0" i="0" u="none" strike="noStrike" kern="1200" cap="none" dirty="0">
                <a:solidFill>
                  <a:schemeClr val="dk1"/>
                </a:solidFill>
                <a:effectLst/>
                <a:latin typeface="Calibri"/>
                <a:ea typeface="Calibri"/>
                <a:cs typeface="Calibri"/>
                <a:sym typeface="Calibri"/>
              </a:rPr>
              <a:t>Illegal dumping pickup and Homeless Encampment distribute in similar areas, maybe because homeless tends to dump illegally. </a:t>
            </a:r>
          </a:p>
          <a:p>
            <a:pPr rtl="0" fontAlgn="base"/>
            <a:r>
              <a:rPr lang="en-US" altLang="zh-CN" sz="1200" b="0" i="0" u="none" strike="noStrike" kern="1200" cap="none" dirty="0">
                <a:solidFill>
                  <a:schemeClr val="dk1"/>
                </a:solidFill>
                <a:effectLst/>
                <a:latin typeface="Calibri"/>
                <a:ea typeface="Calibri"/>
                <a:cs typeface="Calibri"/>
                <a:sym typeface="Calibri"/>
              </a:rPr>
              <a:t>3.</a:t>
            </a:r>
            <a:r>
              <a:rPr lang="zh-CN" altLang="en-US" sz="1200" b="0" i="0" u="none" strike="noStrike" kern="1200" cap="none" dirty="0">
                <a:solidFill>
                  <a:schemeClr val="dk1"/>
                </a:solidFill>
                <a:effectLst/>
                <a:latin typeface="Calibri"/>
                <a:ea typeface="Calibri"/>
                <a:cs typeface="Calibri"/>
                <a:sym typeface="Calibri"/>
              </a:rPr>
              <a:t> </a:t>
            </a:r>
            <a:r>
              <a:rPr lang="en-US" sz="1200" b="0" i="0" u="none" strike="noStrike" kern="1200" cap="none" dirty="0">
                <a:solidFill>
                  <a:schemeClr val="dk1"/>
                </a:solidFill>
                <a:effectLst/>
                <a:latin typeface="Calibri"/>
                <a:ea typeface="Calibri"/>
                <a:cs typeface="Calibri"/>
                <a:sym typeface="Calibri"/>
              </a:rPr>
              <a:t>“Street light” issue concentrate in downtown, probably due to more nightlife and shops being more aware of streetlight issues.</a:t>
            </a:r>
          </a:p>
          <a:p>
            <a:pPr lvl="0">
              <a:spcBef>
                <a:spcPts val="0"/>
              </a:spcBef>
              <a:buNone/>
            </a:pPr>
            <a:endParaRPr dirty="0"/>
          </a:p>
        </p:txBody>
      </p:sp>
      <p:sp>
        <p:nvSpPr>
          <p:cNvPr id="214" name="Shape 214"/>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809850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Shape 219"/>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220" name="Shape 220"/>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94057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Shape 237"/>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8" name="Shape 238"/>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a:spcBef>
                <a:spcPts val="0"/>
              </a:spcBef>
              <a:buNone/>
            </a:pPr>
            <a:endParaRPr/>
          </a:p>
        </p:txBody>
      </p:sp>
      <p:sp>
        <p:nvSpPr>
          <p:cNvPr id="239" name="Shape 239"/>
          <p:cNvSpPr txBox="1">
            <a:spLocks noGrp="1"/>
          </p:cNvSpPr>
          <p:nvPr>
            <p:ph type="sldNum" idx="12"/>
          </p:nvPr>
        </p:nvSpPr>
        <p:spPr>
          <a:xfrm>
            <a:off x="3884612" y="8685213"/>
            <a:ext cx="2971800" cy="4587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17</a:t>
            </a:fld>
            <a:endParaRPr lang="en-US"/>
          </a:p>
        </p:txBody>
      </p:sp>
    </p:spTree>
    <p:extLst>
      <p:ext uri="{BB962C8B-B14F-4D97-AF65-F5344CB8AC3E}">
        <p14:creationId xmlns:p14="http://schemas.microsoft.com/office/powerpoint/2010/main" val="5747596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Shape 245"/>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246" name="Shape 246"/>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5052042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Shape 276"/>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277" name="Shape 277"/>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864372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Shape 94"/>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dirty="0"/>
          </a:p>
        </p:txBody>
      </p:sp>
      <p:sp>
        <p:nvSpPr>
          <p:cNvPr id="95" name="Shape 95"/>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8255615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Shape 253"/>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254" name="Shape 254"/>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142865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Shape 260"/>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261" name="Shape 261"/>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102053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Shape 291"/>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292" name="Shape 292"/>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5103491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Shape 293"/>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294" name="Shape 294"/>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6017937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Shape 299"/>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300" name="Shape 300"/>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896870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Shape 313"/>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14" name="Shape 314"/>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dirty="0">
                <a:solidFill>
                  <a:schemeClr val="dk1"/>
                </a:solidFill>
                <a:latin typeface="Calibri"/>
                <a:ea typeface="Calibri"/>
                <a:cs typeface="Calibri"/>
                <a:sym typeface="Calibri"/>
              </a:rPr>
              <a:t>1.Allocate the resources solving 311 requests (customer service, government specialists responsible for 311 requests from each department, etc.) in correspondence with the population density in each area.</a:t>
            </a:r>
          </a:p>
          <a:p>
            <a:pPr marL="0" marR="0" lvl="0" indent="0" algn="l" rtl="0">
              <a:spcBef>
                <a:spcPts val="0"/>
              </a:spcBef>
              <a:buSzPct val="25000"/>
              <a:buNone/>
            </a:pPr>
            <a:r>
              <a:rPr lang="en-US" sz="1200" b="0" i="0" u="none" strike="noStrike" cap="none" dirty="0">
                <a:solidFill>
                  <a:schemeClr val="dk1"/>
                </a:solidFill>
                <a:latin typeface="Calibri"/>
                <a:ea typeface="Calibri"/>
                <a:cs typeface="Calibri"/>
                <a:sym typeface="Calibri"/>
              </a:rPr>
              <a:t>2.Encourage and promote the use of MyLA311 Apps and online forms instead of phone calls to reduce the resources required in call center, improve the information accuracy and the quality of service.</a:t>
            </a:r>
          </a:p>
          <a:p>
            <a:pPr marL="0" marR="0" lvl="0" indent="0" algn="l" rtl="0">
              <a:spcBef>
                <a:spcPts val="0"/>
              </a:spcBef>
              <a:buSzPct val="25000"/>
              <a:buNone/>
            </a:pPr>
            <a:r>
              <a:rPr lang="en-US" sz="1200" b="0" i="0" u="none" strike="noStrike" cap="none" dirty="0">
                <a:solidFill>
                  <a:schemeClr val="dk1"/>
                </a:solidFill>
                <a:latin typeface="Calibri"/>
                <a:ea typeface="Calibri"/>
                <a:cs typeface="Calibri"/>
                <a:sym typeface="Calibri"/>
              </a:rPr>
              <a:t>3.Add category triage function to call auto pickup system to shorten the call processing time and keep the caller busy while waiting.</a:t>
            </a:r>
          </a:p>
          <a:p>
            <a:pPr marL="0" marR="0" lvl="0" indent="0" algn="l" rtl="0">
              <a:spcBef>
                <a:spcPts val="0"/>
              </a:spcBef>
              <a:buSzPct val="25000"/>
              <a:buNone/>
            </a:pPr>
            <a:r>
              <a:rPr lang="en-US" sz="1200" b="0" i="0" u="none" strike="noStrike" cap="none" dirty="0">
                <a:solidFill>
                  <a:schemeClr val="dk1"/>
                </a:solidFill>
                <a:latin typeface="Calibri"/>
                <a:ea typeface="Calibri"/>
                <a:cs typeface="Calibri"/>
                <a:sym typeface="Calibri"/>
              </a:rPr>
              <a:t>4.The “Action Taken” column need to updated in time with more comprehensive content to accumulate knowledge base for request handling and data for future analysis.</a:t>
            </a:r>
          </a:p>
          <a:p>
            <a:pPr marL="0" marR="0" lvl="0" indent="0" algn="l" rtl="0">
              <a:spcBef>
                <a:spcPts val="0"/>
              </a:spcBef>
              <a:buSzPct val="25000"/>
              <a:buNone/>
            </a:pPr>
            <a:r>
              <a:rPr lang="en-US" sz="1200" b="0" i="0" u="none" strike="noStrike" cap="none" dirty="0">
                <a:solidFill>
                  <a:schemeClr val="dk1"/>
                </a:solidFill>
                <a:latin typeface="Calibri"/>
                <a:ea typeface="Calibri"/>
                <a:cs typeface="Calibri"/>
                <a:sym typeface="Calibri"/>
              </a:rPr>
              <a:t>5.Provide more disposal services in the area that have more households.</a:t>
            </a:r>
          </a:p>
          <a:p>
            <a:pPr marL="0" marR="0" lvl="0" indent="0" algn="l" rtl="0">
              <a:spcBef>
                <a:spcPts val="0"/>
              </a:spcBef>
              <a:buSzPct val="25000"/>
              <a:buNone/>
            </a:pPr>
            <a:r>
              <a:rPr lang="en-US" sz="1200" b="0" i="0" u="none" strike="noStrike" cap="none" dirty="0">
                <a:solidFill>
                  <a:schemeClr val="dk1"/>
                </a:solidFill>
                <a:latin typeface="Calibri"/>
                <a:ea typeface="Calibri"/>
                <a:cs typeface="Calibri"/>
                <a:sym typeface="Calibri"/>
              </a:rPr>
              <a:t>6.Add more specialized category to break down “Other” requests</a:t>
            </a:r>
          </a:p>
          <a:p>
            <a:pPr marL="0" marR="0" lvl="0" indent="0" algn="l" rtl="0">
              <a:spcBef>
                <a:spcPts val="0"/>
              </a:spcBef>
              <a:buSzPct val="25000"/>
              <a:buNone/>
            </a:pPr>
            <a:r>
              <a:rPr lang="en-US" sz="1200" b="0" i="0" u="none" strike="noStrike" cap="none" dirty="0">
                <a:solidFill>
                  <a:schemeClr val="dk1"/>
                </a:solidFill>
                <a:latin typeface="Calibri"/>
                <a:ea typeface="Calibri"/>
                <a:cs typeface="Calibri"/>
                <a:sym typeface="Calibri"/>
              </a:rPr>
              <a:t>7.More efforts should be paid on Illegal Dumping Pickup and Homeless Encampment. Both these 2 types of request have longer processing time and higher proportion of pending cases. Also, based on our observation and assumption, these 2 requests might be internal related, we would suggest relocate more manpower and resource on solving Homeless Encampment issues first.</a:t>
            </a:r>
          </a:p>
          <a:p>
            <a:pPr marL="0" marR="0" lvl="0" indent="0" algn="l" rtl="0">
              <a:spcBef>
                <a:spcPts val="0"/>
              </a:spcBef>
              <a:buSzPct val="25000"/>
              <a:buNone/>
            </a:pPr>
            <a:r>
              <a:rPr lang="en-US" sz="1200" b="0" i="0" u="none" strike="noStrike" cap="none" dirty="0">
                <a:solidFill>
                  <a:schemeClr val="dk1"/>
                </a:solidFill>
                <a:latin typeface="Calibri"/>
                <a:ea typeface="Calibri"/>
                <a:cs typeface="Calibri"/>
                <a:sym typeface="Calibri"/>
              </a:rPr>
              <a:t>8.Specialization makes higher working efficiency. We would suggest a better job distribution among  Owner Departments to avoid job duty overlapping, so that each department could focus more on different requests type and be more specialized.</a:t>
            </a:r>
          </a:p>
          <a:p>
            <a:pPr marL="0" marR="0" lvl="0" indent="0" algn="l" rtl="0">
              <a:spcBef>
                <a:spcPts val="0"/>
              </a:spcBef>
              <a:buSzPct val="25000"/>
              <a:buNone/>
            </a:pPr>
            <a:endParaRPr sz="1200" b="0" i="0" u="none" strike="noStrike" cap="none" dirty="0">
              <a:solidFill>
                <a:schemeClr val="dk1"/>
              </a:solidFill>
              <a:latin typeface="Calibri"/>
              <a:ea typeface="Calibri"/>
              <a:cs typeface="Calibri"/>
              <a:sym typeface="Calibri"/>
            </a:endParaRPr>
          </a:p>
        </p:txBody>
      </p:sp>
      <p:sp>
        <p:nvSpPr>
          <p:cNvPr id="315" name="Shape 315"/>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25</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0420878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Shape 118"/>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119" name="Shape 119"/>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58872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Shape 125"/>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126" name="Shape 126"/>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37392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Shape 133"/>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134" name="Shape 134"/>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241729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Shape 141"/>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42" name="Shape 142"/>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dirty="0">
                <a:solidFill>
                  <a:schemeClr val="dk1"/>
                </a:solidFill>
                <a:latin typeface="Calibri"/>
                <a:ea typeface="Calibri"/>
                <a:cs typeface="Calibri"/>
                <a:sym typeface="Calibri"/>
              </a:rPr>
              <a:t>3.1</a:t>
            </a:r>
          </a:p>
        </p:txBody>
      </p:sp>
      <p:sp>
        <p:nvSpPr>
          <p:cNvPr id="143" name="Shape 143"/>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Calibri"/>
                <a:ea typeface="Calibri"/>
                <a:cs typeface="Calibri"/>
                <a:sym typeface="Calibri"/>
              </a:rPr>
              <a:t>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305820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Shape 149"/>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150" name="Shape 150"/>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535057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Shape 158"/>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59" name="Shape 159"/>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3.3</a:t>
            </a:r>
          </a:p>
        </p:txBody>
      </p:sp>
      <p:sp>
        <p:nvSpPr>
          <p:cNvPr id="160" name="Shape 160"/>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8</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6148928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Shape 167"/>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168" name="Shape 168"/>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13258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23"/>
        <p:cNvGrpSpPr/>
        <p:nvPr/>
      </p:nvGrpSpPr>
      <p:grpSpPr>
        <a:xfrm>
          <a:off x="0" y="0"/>
          <a:ext cx="0" cy="0"/>
          <a:chOff x="0" y="0"/>
          <a:chExt cx="0" cy="0"/>
        </a:xfrm>
      </p:grpSpPr>
      <p:sp>
        <p:nvSpPr>
          <p:cNvPr id="24" name="Shape 24"/>
          <p:cNvSpPr txBox="1">
            <a:spLocks noGrp="1"/>
          </p:cNvSpPr>
          <p:nvPr>
            <p:ph type="title"/>
          </p:nvPr>
        </p:nvSpPr>
        <p:spPr>
          <a:xfrm>
            <a:off x="628650" y="365126"/>
            <a:ext cx="7886700" cy="730428"/>
          </a:xfrm>
          <a:prstGeom prst="rect">
            <a:avLst/>
          </a:prstGeom>
          <a:noFill/>
          <a:ln>
            <a:noFill/>
          </a:ln>
        </p:spPr>
        <p:txBody>
          <a:bodyPr lIns="91425" tIns="91425" rIns="91425" bIns="91425" anchor="ctr" anchorCtr="0"/>
          <a:lstStyle>
            <a:lvl1pPr marL="0" marR="0" lvl="0" indent="0" algn="l" rtl="0">
              <a:lnSpc>
                <a:spcPct val="90000"/>
              </a:lnSpc>
              <a:spcBef>
                <a:spcPts val="0"/>
              </a:spcBef>
              <a:buClr>
                <a:srgbClr val="7E2C80"/>
              </a:buClr>
              <a:buFont typeface="Century Gothic"/>
              <a:buNone/>
              <a:defRPr sz="3300" b="0" i="0" u="none" strike="noStrike" cap="none">
                <a:solidFill>
                  <a:srgbClr val="7E2C80"/>
                </a:solidFill>
                <a:latin typeface="Century Gothic"/>
                <a:ea typeface="Century Gothic"/>
                <a:cs typeface="Century Gothic"/>
                <a:sym typeface="Century Gothic"/>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25" name="Shape 25"/>
          <p:cNvSpPr txBox="1">
            <a:spLocks noGrp="1"/>
          </p:cNvSpPr>
          <p:nvPr>
            <p:ph type="body" idx="1"/>
          </p:nvPr>
        </p:nvSpPr>
        <p:spPr>
          <a:xfrm>
            <a:off x="628650" y="1242204"/>
            <a:ext cx="7886700" cy="4934758"/>
          </a:xfrm>
          <a:prstGeom prst="rect">
            <a:avLst/>
          </a:prstGeom>
          <a:noFill/>
          <a:ln>
            <a:noFill/>
          </a:ln>
        </p:spPr>
        <p:txBody>
          <a:bodyPr lIns="91425" tIns="91425" rIns="91425" bIns="91425" anchor="t" anchorCtr="0"/>
          <a:lstStyle>
            <a:lvl1pPr marL="171450" marR="0" lvl="0" indent="-38100" algn="l" rtl="0">
              <a:lnSpc>
                <a:spcPct val="90000"/>
              </a:lnSpc>
              <a:spcBef>
                <a:spcPts val="750"/>
              </a:spcBef>
              <a:buClr>
                <a:srgbClr val="7E2C80"/>
              </a:buClr>
              <a:buSzPct val="100000"/>
              <a:buFont typeface="Arial"/>
              <a:buChar char="•"/>
              <a:defRPr sz="2100" b="0" i="0" u="none" strike="noStrike" cap="none">
                <a:solidFill>
                  <a:srgbClr val="7E2C80"/>
                </a:solidFill>
                <a:latin typeface="Palatino Linotype"/>
                <a:ea typeface="Palatino Linotype"/>
                <a:cs typeface="Palatino Linotype"/>
                <a:sym typeface="Palatino Linotype"/>
              </a:defRPr>
            </a:lvl1pPr>
            <a:lvl2pPr marL="514350" marR="0" lvl="1" indent="-57150" algn="l" rtl="0">
              <a:lnSpc>
                <a:spcPct val="90000"/>
              </a:lnSpc>
              <a:spcBef>
                <a:spcPts val="375"/>
              </a:spcBef>
              <a:buClr>
                <a:schemeClr val="dk1"/>
              </a:buClr>
              <a:buSzPct val="100000"/>
              <a:buFont typeface="Arial"/>
              <a:buChar char="•"/>
              <a:defRPr sz="1800" b="0" i="0" u="none" strike="noStrike" cap="none">
                <a:solidFill>
                  <a:schemeClr val="dk1"/>
                </a:solidFill>
                <a:latin typeface="Palatino Linotype"/>
                <a:ea typeface="Palatino Linotype"/>
                <a:cs typeface="Palatino Linotype"/>
                <a:sym typeface="Palatino Linotype"/>
              </a:defRPr>
            </a:lvl2pPr>
            <a:lvl3pPr marL="857250" marR="0" lvl="2" indent="-76200" algn="l" rtl="0">
              <a:lnSpc>
                <a:spcPct val="90000"/>
              </a:lnSpc>
              <a:spcBef>
                <a:spcPts val="375"/>
              </a:spcBef>
              <a:buClr>
                <a:schemeClr val="dk1"/>
              </a:buClr>
              <a:buSzPct val="100000"/>
              <a:buFont typeface="Arial"/>
              <a:buChar char="•"/>
              <a:defRPr sz="1500" b="0" i="0" u="none" strike="noStrike" cap="none">
                <a:solidFill>
                  <a:schemeClr val="dk1"/>
                </a:solidFill>
                <a:latin typeface="Palatino Linotype"/>
                <a:ea typeface="Palatino Linotype"/>
                <a:cs typeface="Palatino Linotype"/>
                <a:sym typeface="Palatino Linotype"/>
              </a:defRPr>
            </a:lvl3pPr>
            <a:lvl4pPr marL="1200150" marR="0" lvl="3" indent="-85725" algn="l" rtl="0">
              <a:lnSpc>
                <a:spcPct val="90000"/>
              </a:lnSpc>
              <a:spcBef>
                <a:spcPts val="375"/>
              </a:spcBef>
              <a:buClr>
                <a:schemeClr val="dk1"/>
              </a:buClr>
              <a:buSzPct val="96428"/>
              <a:buFont typeface="Arial"/>
              <a:buChar char="•"/>
              <a:defRPr sz="1350" b="0" i="0" u="none" strike="noStrike" cap="none">
                <a:solidFill>
                  <a:schemeClr val="dk1"/>
                </a:solidFill>
                <a:latin typeface="Palatino Linotype"/>
                <a:ea typeface="Palatino Linotype"/>
                <a:cs typeface="Palatino Linotype"/>
                <a:sym typeface="Palatino Linotype"/>
              </a:defRPr>
            </a:lvl4pPr>
            <a:lvl5pPr marL="1543050" marR="0" lvl="4" indent="-85725" algn="l" rtl="0">
              <a:lnSpc>
                <a:spcPct val="90000"/>
              </a:lnSpc>
              <a:spcBef>
                <a:spcPts val="375"/>
              </a:spcBef>
              <a:buClr>
                <a:schemeClr val="dk1"/>
              </a:buClr>
              <a:buSzPct val="96428"/>
              <a:buFont typeface="Arial"/>
              <a:buChar char="•"/>
              <a:defRPr sz="1350" b="0" i="0" u="none" strike="noStrike" cap="none">
                <a:solidFill>
                  <a:schemeClr val="dk1"/>
                </a:solidFill>
                <a:latin typeface="Palatino Linotype"/>
                <a:ea typeface="Palatino Linotype"/>
                <a:cs typeface="Palatino Linotype"/>
                <a:sym typeface="Palatino Linotype"/>
              </a:defRPr>
            </a:lvl5pPr>
            <a:lvl6pPr marL="1885950" marR="0" lvl="5" indent="-85725" algn="l" rtl="0">
              <a:lnSpc>
                <a:spcPct val="90000"/>
              </a:lnSpc>
              <a:spcBef>
                <a:spcPts val="375"/>
              </a:spcBef>
              <a:buClr>
                <a:schemeClr val="dk1"/>
              </a:buClr>
              <a:buSzPct val="96428"/>
              <a:buFont typeface="Arial"/>
              <a:buChar char="•"/>
              <a:defRPr sz="1350" b="0" i="0" u="none" strike="noStrike" cap="none">
                <a:solidFill>
                  <a:schemeClr val="dk1"/>
                </a:solidFill>
                <a:latin typeface="Palatino Linotype"/>
                <a:ea typeface="Palatino Linotype"/>
                <a:cs typeface="Palatino Linotype"/>
                <a:sym typeface="Palatino Linotype"/>
              </a:defRPr>
            </a:lvl6pPr>
            <a:lvl7pPr marL="2228850" marR="0" lvl="6" indent="-85725" algn="l" rtl="0">
              <a:lnSpc>
                <a:spcPct val="90000"/>
              </a:lnSpc>
              <a:spcBef>
                <a:spcPts val="375"/>
              </a:spcBef>
              <a:buClr>
                <a:schemeClr val="dk1"/>
              </a:buClr>
              <a:buSzPct val="96428"/>
              <a:buFont typeface="Arial"/>
              <a:buChar char="•"/>
              <a:defRPr sz="1350" b="0" i="0" u="none" strike="noStrike" cap="none">
                <a:solidFill>
                  <a:schemeClr val="dk1"/>
                </a:solidFill>
                <a:latin typeface="Palatino Linotype"/>
                <a:ea typeface="Palatino Linotype"/>
                <a:cs typeface="Palatino Linotype"/>
                <a:sym typeface="Palatino Linotype"/>
              </a:defRPr>
            </a:lvl7pPr>
            <a:lvl8pPr marL="2571750" marR="0" lvl="7" indent="-85725" algn="l" rtl="0">
              <a:lnSpc>
                <a:spcPct val="90000"/>
              </a:lnSpc>
              <a:spcBef>
                <a:spcPts val="375"/>
              </a:spcBef>
              <a:buClr>
                <a:schemeClr val="dk1"/>
              </a:buClr>
              <a:buSzPct val="96428"/>
              <a:buFont typeface="Arial"/>
              <a:buChar char="•"/>
              <a:defRPr sz="1350" b="0" i="0" u="none" strike="noStrike" cap="none">
                <a:solidFill>
                  <a:schemeClr val="dk1"/>
                </a:solidFill>
                <a:latin typeface="Palatino Linotype"/>
                <a:ea typeface="Palatino Linotype"/>
                <a:cs typeface="Palatino Linotype"/>
                <a:sym typeface="Palatino Linotype"/>
              </a:defRPr>
            </a:lvl8pPr>
            <a:lvl9pPr marL="2914650" marR="0" lvl="8" indent="-85725" algn="l" rtl="0">
              <a:lnSpc>
                <a:spcPct val="90000"/>
              </a:lnSpc>
              <a:spcBef>
                <a:spcPts val="375"/>
              </a:spcBef>
              <a:buClr>
                <a:schemeClr val="dk1"/>
              </a:buClr>
              <a:buSzPct val="96428"/>
              <a:buFont typeface="Arial"/>
              <a:buChar char="•"/>
              <a:defRPr sz="1350" b="0" i="0" u="none" strike="noStrike" cap="none">
                <a:solidFill>
                  <a:schemeClr val="dk1"/>
                </a:solidFill>
                <a:latin typeface="Palatino Linotype"/>
                <a:ea typeface="Palatino Linotype"/>
                <a:cs typeface="Palatino Linotype"/>
                <a:sym typeface="Palatino Linotype"/>
              </a:defRPr>
            </a:lvl9pPr>
          </a:lstStyle>
          <a:p>
            <a:endParaRPr/>
          </a:p>
        </p:txBody>
      </p:sp>
      <p:sp>
        <p:nvSpPr>
          <p:cNvPr id="26" name="Shape 26"/>
          <p:cNvSpPr txBox="1">
            <a:spLocks noGrp="1"/>
          </p:cNvSpPr>
          <p:nvPr>
            <p:ph type="dt" idx="10"/>
          </p:nvPr>
        </p:nvSpPr>
        <p:spPr>
          <a:xfrm>
            <a:off x="628650" y="6356351"/>
            <a:ext cx="2057400" cy="365125"/>
          </a:xfrm>
          <a:prstGeom prst="rect">
            <a:avLst/>
          </a:prstGeom>
          <a:noFill/>
          <a:ln>
            <a:noFill/>
          </a:ln>
        </p:spPr>
        <p:txBody>
          <a:bodyPr lIns="91425" tIns="91425" rIns="91425" bIns="91425" anchor="ctr" anchorCtr="0"/>
          <a:lstStyle>
            <a:lvl1pPr marL="0" marR="0" lvl="0" indent="0" algn="l" rtl="0">
              <a:spcBef>
                <a:spcPts val="0"/>
              </a:spcBef>
              <a:buNone/>
              <a:defRPr sz="900" b="0" i="0" u="none" strike="noStrike" cap="none">
                <a:solidFill>
                  <a:srgbClr val="888888"/>
                </a:solidFill>
                <a:latin typeface="Palatino Linotype"/>
                <a:ea typeface="Palatino Linotype"/>
                <a:cs typeface="Palatino Linotype"/>
                <a:sym typeface="Palatino Linotype"/>
              </a:defRPr>
            </a:lvl1pPr>
            <a:lvl2pPr marL="457200" marR="0" lvl="1" indent="0" algn="l" rtl="0">
              <a:spcBef>
                <a:spcPts val="0"/>
              </a:spcBef>
              <a:buNone/>
              <a:defRPr sz="1800" b="0" i="0" u="none" strike="noStrike" cap="none">
                <a:solidFill>
                  <a:schemeClr val="dk1"/>
                </a:solidFill>
                <a:latin typeface="Palatino Linotype"/>
                <a:ea typeface="Palatino Linotype"/>
                <a:cs typeface="Palatino Linotype"/>
                <a:sym typeface="Palatino Linotype"/>
              </a:defRPr>
            </a:lvl2pPr>
            <a:lvl3pPr marL="914400" marR="0" lvl="2" indent="0" algn="l" rtl="0">
              <a:spcBef>
                <a:spcPts val="0"/>
              </a:spcBef>
              <a:buNone/>
              <a:defRPr sz="1800" b="0" i="0" u="none" strike="noStrike" cap="none">
                <a:solidFill>
                  <a:schemeClr val="dk1"/>
                </a:solidFill>
                <a:latin typeface="Palatino Linotype"/>
                <a:ea typeface="Palatino Linotype"/>
                <a:cs typeface="Palatino Linotype"/>
                <a:sym typeface="Palatino Linotype"/>
              </a:defRPr>
            </a:lvl3pPr>
            <a:lvl4pPr marL="1371600" marR="0" lvl="3" indent="0" algn="l" rtl="0">
              <a:spcBef>
                <a:spcPts val="0"/>
              </a:spcBef>
              <a:buNone/>
              <a:defRPr sz="1800" b="0" i="0" u="none" strike="noStrike" cap="none">
                <a:solidFill>
                  <a:schemeClr val="dk1"/>
                </a:solidFill>
                <a:latin typeface="Palatino Linotype"/>
                <a:ea typeface="Palatino Linotype"/>
                <a:cs typeface="Palatino Linotype"/>
                <a:sym typeface="Palatino Linotype"/>
              </a:defRPr>
            </a:lvl4pPr>
            <a:lvl5pPr marL="1828800" marR="0" lvl="4" indent="0" algn="l" rtl="0">
              <a:spcBef>
                <a:spcPts val="0"/>
              </a:spcBef>
              <a:buNone/>
              <a:defRPr sz="1800" b="0" i="0" u="none" strike="noStrike" cap="none">
                <a:solidFill>
                  <a:schemeClr val="dk1"/>
                </a:solidFill>
                <a:latin typeface="Palatino Linotype"/>
                <a:ea typeface="Palatino Linotype"/>
                <a:cs typeface="Palatino Linotype"/>
                <a:sym typeface="Palatino Linotype"/>
              </a:defRPr>
            </a:lvl5pPr>
            <a:lvl6pPr marL="2286000" marR="0" lvl="5" indent="0" algn="l" rtl="0">
              <a:spcBef>
                <a:spcPts val="0"/>
              </a:spcBef>
              <a:buNone/>
              <a:defRPr sz="1800" b="0" i="0" u="none" strike="noStrike" cap="none">
                <a:solidFill>
                  <a:schemeClr val="dk1"/>
                </a:solidFill>
                <a:latin typeface="Palatino Linotype"/>
                <a:ea typeface="Palatino Linotype"/>
                <a:cs typeface="Palatino Linotype"/>
                <a:sym typeface="Palatino Linotype"/>
              </a:defRPr>
            </a:lvl6pPr>
            <a:lvl7pPr marL="2743200" marR="0" lvl="6" indent="0" algn="l" rtl="0">
              <a:spcBef>
                <a:spcPts val="0"/>
              </a:spcBef>
              <a:buNone/>
              <a:defRPr sz="1800" b="0" i="0" u="none" strike="noStrike" cap="none">
                <a:solidFill>
                  <a:schemeClr val="dk1"/>
                </a:solidFill>
                <a:latin typeface="Palatino Linotype"/>
                <a:ea typeface="Palatino Linotype"/>
                <a:cs typeface="Palatino Linotype"/>
                <a:sym typeface="Palatino Linotype"/>
              </a:defRPr>
            </a:lvl7pPr>
            <a:lvl8pPr marL="3200400" marR="0" lvl="7" indent="0" algn="l" rtl="0">
              <a:spcBef>
                <a:spcPts val="0"/>
              </a:spcBef>
              <a:buNone/>
              <a:defRPr sz="1800" b="0" i="0" u="none" strike="noStrike" cap="none">
                <a:solidFill>
                  <a:schemeClr val="dk1"/>
                </a:solidFill>
                <a:latin typeface="Palatino Linotype"/>
                <a:ea typeface="Palatino Linotype"/>
                <a:cs typeface="Palatino Linotype"/>
                <a:sym typeface="Palatino Linotype"/>
              </a:defRPr>
            </a:lvl8pPr>
            <a:lvl9pPr marL="3657600" marR="0" lvl="8" indent="0" algn="l" rtl="0">
              <a:spcBef>
                <a:spcPts val="0"/>
              </a:spcBef>
              <a:buNone/>
              <a:defRPr sz="1800" b="0" i="0" u="none" strike="noStrike" cap="none">
                <a:solidFill>
                  <a:schemeClr val="dk1"/>
                </a:solidFill>
                <a:latin typeface="Palatino Linotype"/>
                <a:ea typeface="Palatino Linotype"/>
                <a:cs typeface="Palatino Linotype"/>
                <a:sym typeface="Palatino Linotype"/>
              </a:defRPr>
            </a:lvl9pPr>
          </a:lstStyle>
          <a:p>
            <a:endParaRPr/>
          </a:p>
        </p:txBody>
      </p:sp>
      <p:sp>
        <p:nvSpPr>
          <p:cNvPr id="27" name="Shape 27"/>
          <p:cNvSpPr txBox="1">
            <a:spLocks noGrp="1"/>
          </p:cNvSpPr>
          <p:nvPr>
            <p:ph type="ftr" idx="11"/>
          </p:nvPr>
        </p:nvSpPr>
        <p:spPr>
          <a:xfrm>
            <a:off x="3028950" y="6356351"/>
            <a:ext cx="3086099" cy="365125"/>
          </a:xfrm>
          <a:prstGeom prst="rect">
            <a:avLst/>
          </a:prstGeom>
          <a:noFill/>
          <a:ln>
            <a:noFill/>
          </a:ln>
        </p:spPr>
        <p:txBody>
          <a:bodyPr lIns="91425" tIns="91425" rIns="91425" bIns="91425" anchor="ctr" anchorCtr="0"/>
          <a:lstStyle>
            <a:lvl1pPr marL="0" marR="0" lvl="0" indent="0" algn="ctr" rtl="0">
              <a:spcBef>
                <a:spcPts val="0"/>
              </a:spcBef>
              <a:buNone/>
              <a:defRPr sz="900" b="0" i="0" u="none" strike="noStrike" cap="none">
                <a:solidFill>
                  <a:srgbClr val="888888"/>
                </a:solidFill>
                <a:latin typeface="Palatino Linotype"/>
                <a:ea typeface="Palatino Linotype"/>
                <a:cs typeface="Palatino Linotype"/>
                <a:sym typeface="Palatino Linotype"/>
              </a:defRPr>
            </a:lvl1pPr>
            <a:lvl2pPr marL="457200" marR="0" lvl="1" indent="0" algn="l" rtl="0">
              <a:spcBef>
                <a:spcPts val="0"/>
              </a:spcBef>
              <a:buNone/>
              <a:defRPr sz="1800" b="0" i="0" u="none" strike="noStrike" cap="none">
                <a:solidFill>
                  <a:schemeClr val="dk1"/>
                </a:solidFill>
                <a:latin typeface="Palatino Linotype"/>
                <a:ea typeface="Palatino Linotype"/>
                <a:cs typeface="Palatino Linotype"/>
                <a:sym typeface="Palatino Linotype"/>
              </a:defRPr>
            </a:lvl2pPr>
            <a:lvl3pPr marL="914400" marR="0" lvl="2" indent="0" algn="l" rtl="0">
              <a:spcBef>
                <a:spcPts val="0"/>
              </a:spcBef>
              <a:buNone/>
              <a:defRPr sz="1800" b="0" i="0" u="none" strike="noStrike" cap="none">
                <a:solidFill>
                  <a:schemeClr val="dk1"/>
                </a:solidFill>
                <a:latin typeface="Palatino Linotype"/>
                <a:ea typeface="Palatino Linotype"/>
                <a:cs typeface="Palatino Linotype"/>
                <a:sym typeface="Palatino Linotype"/>
              </a:defRPr>
            </a:lvl3pPr>
            <a:lvl4pPr marL="1371600" marR="0" lvl="3" indent="0" algn="l" rtl="0">
              <a:spcBef>
                <a:spcPts val="0"/>
              </a:spcBef>
              <a:buNone/>
              <a:defRPr sz="1800" b="0" i="0" u="none" strike="noStrike" cap="none">
                <a:solidFill>
                  <a:schemeClr val="dk1"/>
                </a:solidFill>
                <a:latin typeface="Palatino Linotype"/>
                <a:ea typeface="Palatino Linotype"/>
                <a:cs typeface="Palatino Linotype"/>
                <a:sym typeface="Palatino Linotype"/>
              </a:defRPr>
            </a:lvl4pPr>
            <a:lvl5pPr marL="1828800" marR="0" lvl="4" indent="0" algn="l" rtl="0">
              <a:spcBef>
                <a:spcPts val="0"/>
              </a:spcBef>
              <a:buNone/>
              <a:defRPr sz="1800" b="0" i="0" u="none" strike="noStrike" cap="none">
                <a:solidFill>
                  <a:schemeClr val="dk1"/>
                </a:solidFill>
                <a:latin typeface="Palatino Linotype"/>
                <a:ea typeface="Palatino Linotype"/>
                <a:cs typeface="Palatino Linotype"/>
                <a:sym typeface="Palatino Linotype"/>
              </a:defRPr>
            </a:lvl5pPr>
            <a:lvl6pPr marL="2286000" marR="0" lvl="5" indent="0" algn="l" rtl="0">
              <a:spcBef>
                <a:spcPts val="0"/>
              </a:spcBef>
              <a:buNone/>
              <a:defRPr sz="1800" b="0" i="0" u="none" strike="noStrike" cap="none">
                <a:solidFill>
                  <a:schemeClr val="dk1"/>
                </a:solidFill>
                <a:latin typeface="Palatino Linotype"/>
                <a:ea typeface="Palatino Linotype"/>
                <a:cs typeface="Palatino Linotype"/>
                <a:sym typeface="Palatino Linotype"/>
              </a:defRPr>
            </a:lvl6pPr>
            <a:lvl7pPr marL="2743200" marR="0" lvl="6" indent="0" algn="l" rtl="0">
              <a:spcBef>
                <a:spcPts val="0"/>
              </a:spcBef>
              <a:buNone/>
              <a:defRPr sz="1800" b="0" i="0" u="none" strike="noStrike" cap="none">
                <a:solidFill>
                  <a:schemeClr val="dk1"/>
                </a:solidFill>
                <a:latin typeface="Palatino Linotype"/>
                <a:ea typeface="Palatino Linotype"/>
                <a:cs typeface="Palatino Linotype"/>
                <a:sym typeface="Palatino Linotype"/>
              </a:defRPr>
            </a:lvl7pPr>
            <a:lvl8pPr marL="3200400" marR="0" lvl="7" indent="0" algn="l" rtl="0">
              <a:spcBef>
                <a:spcPts val="0"/>
              </a:spcBef>
              <a:buNone/>
              <a:defRPr sz="1800" b="0" i="0" u="none" strike="noStrike" cap="none">
                <a:solidFill>
                  <a:schemeClr val="dk1"/>
                </a:solidFill>
                <a:latin typeface="Palatino Linotype"/>
                <a:ea typeface="Palatino Linotype"/>
                <a:cs typeface="Palatino Linotype"/>
                <a:sym typeface="Palatino Linotype"/>
              </a:defRPr>
            </a:lvl8pPr>
            <a:lvl9pPr marL="3657600" marR="0" lvl="8" indent="0" algn="l" rtl="0">
              <a:spcBef>
                <a:spcPts val="0"/>
              </a:spcBef>
              <a:buNone/>
              <a:defRPr sz="1800" b="0" i="0" u="none" strike="noStrike" cap="none">
                <a:solidFill>
                  <a:schemeClr val="dk1"/>
                </a:solidFill>
                <a:latin typeface="Palatino Linotype"/>
                <a:ea typeface="Palatino Linotype"/>
                <a:cs typeface="Palatino Linotype"/>
                <a:sym typeface="Palatino Linotype"/>
              </a:defRPr>
            </a:lvl9pPr>
          </a:lstStyle>
          <a:p>
            <a:endParaRPr/>
          </a:p>
        </p:txBody>
      </p:sp>
      <p:sp>
        <p:nvSpPr>
          <p:cNvPr id="28" name="Shape 28"/>
          <p:cNvSpPr txBox="1">
            <a:spLocks noGrp="1"/>
          </p:cNvSpPr>
          <p:nvPr>
            <p:ph type="sldNum" idx="12"/>
          </p:nvPr>
        </p:nvSpPr>
        <p:spPr>
          <a:xfrm>
            <a:off x="6457950" y="6356351"/>
            <a:ext cx="2057400"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rgbClr val="888888"/>
                </a:solidFill>
                <a:latin typeface="Palatino Linotype"/>
                <a:ea typeface="Palatino Linotype"/>
                <a:cs typeface="Palatino Linotype"/>
                <a:sym typeface="Palatino Linotype"/>
              </a:rPr>
              <a:t>‹#›</a:t>
            </a:fld>
            <a:endParaRPr lang="en-US" sz="900" b="0" i="0" u="none" strike="noStrike" cap="none">
              <a:solidFill>
                <a:srgbClr val="888888"/>
              </a:solidFill>
              <a:latin typeface="Palatino Linotype"/>
              <a:ea typeface="Palatino Linotype"/>
              <a:cs typeface="Palatino Linotype"/>
              <a:sym typeface="Palatino Linotype"/>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cSld name="Vertical Title and Text">
    <p:spTree>
      <p:nvGrpSpPr>
        <p:cNvPr id="1" name="Shape 80"/>
        <p:cNvGrpSpPr/>
        <p:nvPr/>
      </p:nvGrpSpPr>
      <p:grpSpPr>
        <a:xfrm>
          <a:off x="0" y="0"/>
          <a:ext cx="0" cy="0"/>
          <a:chOff x="0" y="0"/>
          <a:chExt cx="0" cy="0"/>
        </a:xfrm>
      </p:grpSpPr>
      <p:sp>
        <p:nvSpPr>
          <p:cNvPr id="81" name="Shape 81"/>
          <p:cNvSpPr txBox="1">
            <a:spLocks noGrp="1"/>
          </p:cNvSpPr>
          <p:nvPr>
            <p:ph type="title"/>
          </p:nvPr>
        </p:nvSpPr>
        <p:spPr>
          <a:xfrm rot="5400000">
            <a:off x="4623593" y="2285206"/>
            <a:ext cx="5811838" cy="1971675"/>
          </a:xfrm>
          <a:prstGeom prst="rect">
            <a:avLst/>
          </a:prstGeom>
          <a:noFill/>
          <a:ln>
            <a:noFill/>
          </a:ln>
        </p:spPr>
        <p:txBody>
          <a:bodyPr lIns="91425" tIns="91425" rIns="91425" bIns="91425" anchor="ctr" anchorCtr="0"/>
          <a:lstStyle>
            <a:lvl1pPr marL="0" marR="0" lvl="0" indent="0" algn="l" rtl="0">
              <a:lnSpc>
                <a:spcPct val="90000"/>
              </a:lnSpc>
              <a:spcBef>
                <a:spcPts val="0"/>
              </a:spcBef>
              <a:buClr>
                <a:srgbClr val="7E2C80"/>
              </a:buClr>
              <a:buFont typeface="Century Gothic"/>
              <a:buNone/>
              <a:defRPr sz="3300" b="1" i="0" u="none" strike="noStrike" cap="none">
                <a:solidFill>
                  <a:srgbClr val="7E2C80"/>
                </a:solidFill>
                <a:latin typeface="Century Gothic"/>
                <a:ea typeface="Century Gothic"/>
                <a:cs typeface="Century Gothic"/>
                <a:sym typeface="Century Gothic"/>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82" name="Shape 82"/>
          <p:cNvSpPr txBox="1">
            <a:spLocks noGrp="1"/>
          </p:cNvSpPr>
          <p:nvPr>
            <p:ph type="body" idx="1"/>
          </p:nvPr>
        </p:nvSpPr>
        <p:spPr>
          <a:xfrm rot="5400000">
            <a:off x="623093" y="370681"/>
            <a:ext cx="5811838" cy="5800725"/>
          </a:xfrm>
          <a:prstGeom prst="rect">
            <a:avLst/>
          </a:prstGeom>
          <a:noFill/>
          <a:ln>
            <a:noFill/>
          </a:ln>
        </p:spPr>
        <p:txBody>
          <a:bodyPr lIns="91425" tIns="91425" rIns="91425" bIns="91425" anchor="t" anchorCtr="0"/>
          <a:lstStyle>
            <a:lvl1pPr marL="171450" marR="0" lvl="0" indent="-38100" algn="l" rtl="0">
              <a:lnSpc>
                <a:spcPct val="90000"/>
              </a:lnSpc>
              <a:spcBef>
                <a:spcPts val="750"/>
              </a:spcBef>
              <a:buClr>
                <a:srgbClr val="7E2C80"/>
              </a:buClr>
              <a:buSzPct val="100000"/>
              <a:buFont typeface="Arial"/>
              <a:buChar char="•"/>
              <a:defRPr sz="2100" b="0" i="0" u="none" strike="noStrike" cap="none">
                <a:solidFill>
                  <a:srgbClr val="7E2C80"/>
                </a:solidFill>
                <a:latin typeface="Palatino Linotype"/>
                <a:ea typeface="Palatino Linotype"/>
                <a:cs typeface="Palatino Linotype"/>
                <a:sym typeface="Palatino Linotype"/>
              </a:defRPr>
            </a:lvl1pPr>
            <a:lvl2pPr marL="514350" marR="0" lvl="1" indent="-57150" algn="l" rtl="0">
              <a:lnSpc>
                <a:spcPct val="90000"/>
              </a:lnSpc>
              <a:spcBef>
                <a:spcPts val="375"/>
              </a:spcBef>
              <a:buClr>
                <a:schemeClr val="dk1"/>
              </a:buClr>
              <a:buSzPct val="100000"/>
              <a:buFont typeface="Arial"/>
              <a:buChar char="•"/>
              <a:defRPr sz="1800" b="0" i="0" u="none" strike="noStrike" cap="none">
                <a:solidFill>
                  <a:schemeClr val="dk1"/>
                </a:solidFill>
                <a:latin typeface="Palatino Linotype"/>
                <a:ea typeface="Palatino Linotype"/>
                <a:cs typeface="Palatino Linotype"/>
                <a:sym typeface="Palatino Linotype"/>
              </a:defRPr>
            </a:lvl2pPr>
            <a:lvl3pPr marL="857250" marR="0" lvl="2" indent="-76200" algn="l" rtl="0">
              <a:lnSpc>
                <a:spcPct val="90000"/>
              </a:lnSpc>
              <a:spcBef>
                <a:spcPts val="375"/>
              </a:spcBef>
              <a:buClr>
                <a:schemeClr val="dk1"/>
              </a:buClr>
              <a:buSzPct val="100000"/>
              <a:buFont typeface="Arial"/>
              <a:buChar char="•"/>
              <a:defRPr sz="1500" b="0" i="0" u="none" strike="noStrike" cap="none">
                <a:solidFill>
                  <a:schemeClr val="dk1"/>
                </a:solidFill>
                <a:latin typeface="Palatino Linotype"/>
                <a:ea typeface="Palatino Linotype"/>
                <a:cs typeface="Palatino Linotype"/>
                <a:sym typeface="Palatino Linotype"/>
              </a:defRPr>
            </a:lvl3pPr>
            <a:lvl4pPr marL="1200150" marR="0" lvl="3" indent="-85725" algn="l" rtl="0">
              <a:lnSpc>
                <a:spcPct val="90000"/>
              </a:lnSpc>
              <a:spcBef>
                <a:spcPts val="375"/>
              </a:spcBef>
              <a:buClr>
                <a:schemeClr val="dk1"/>
              </a:buClr>
              <a:buSzPct val="96428"/>
              <a:buFont typeface="Arial"/>
              <a:buChar char="•"/>
              <a:defRPr sz="1350" b="0" i="0" u="none" strike="noStrike" cap="none">
                <a:solidFill>
                  <a:schemeClr val="dk1"/>
                </a:solidFill>
                <a:latin typeface="Palatino Linotype"/>
                <a:ea typeface="Palatino Linotype"/>
                <a:cs typeface="Palatino Linotype"/>
                <a:sym typeface="Palatino Linotype"/>
              </a:defRPr>
            </a:lvl4pPr>
            <a:lvl5pPr marL="1543050" marR="0" lvl="4" indent="-85725" algn="l" rtl="0">
              <a:lnSpc>
                <a:spcPct val="90000"/>
              </a:lnSpc>
              <a:spcBef>
                <a:spcPts val="375"/>
              </a:spcBef>
              <a:buClr>
                <a:schemeClr val="dk1"/>
              </a:buClr>
              <a:buSzPct val="96428"/>
              <a:buFont typeface="Arial"/>
              <a:buChar char="•"/>
              <a:defRPr sz="1350" b="0" i="0" u="none" strike="noStrike" cap="none">
                <a:solidFill>
                  <a:schemeClr val="dk1"/>
                </a:solidFill>
                <a:latin typeface="Palatino Linotype"/>
                <a:ea typeface="Palatino Linotype"/>
                <a:cs typeface="Palatino Linotype"/>
                <a:sym typeface="Palatino Linotype"/>
              </a:defRPr>
            </a:lvl5pPr>
            <a:lvl6pPr marL="1885950" marR="0" lvl="5" indent="-85725" algn="l" rtl="0">
              <a:lnSpc>
                <a:spcPct val="90000"/>
              </a:lnSpc>
              <a:spcBef>
                <a:spcPts val="375"/>
              </a:spcBef>
              <a:buClr>
                <a:schemeClr val="dk1"/>
              </a:buClr>
              <a:buSzPct val="96428"/>
              <a:buFont typeface="Arial"/>
              <a:buChar char="•"/>
              <a:defRPr sz="1350" b="0" i="0" u="none" strike="noStrike" cap="none">
                <a:solidFill>
                  <a:schemeClr val="dk1"/>
                </a:solidFill>
                <a:latin typeface="Palatino Linotype"/>
                <a:ea typeface="Palatino Linotype"/>
                <a:cs typeface="Palatino Linotype"/>
                <a:sym typeface="Palatino Linotype"/>
              </a:defRPr>
            </a:lvl6pPr>
            <a:lvl7pPr marL="2228850" marR="0" lvl="6" indent="-85725" algn="l" rtl="0">
              <a:lnSpc>
                <a:spcPct val="90000"/>
              </a:lnSpc>
              <a:spcBef>
                <a:spcPts val="375"/>
              </a:spcBef>
              <a:buClr>
                <a:schemeClr val="dk1"/>
              </a:buClr>
              <a:buSzPct val="96428"/>
              <a:buFont typeface="Arial"/>
              <a:buChar char="•"/>
              <a:defRPr sz="1350" b="0" i="0" u="none" strike="noStrike" cap="none">
                <a:solidFill>
                  <a:schemeClr val="dk1"/>
                </a:solidFill>
                <a:latin typeface="Palatino Linotype"/>
                <a:ea typeface="Palatino Linotype"/>
                <a:cs typeface="Palatino Linotype"/>
                <a:sym typeface="Palatino Linotype"/>
              </a:defRPr>
            </a:lvl7pPr>
            <a:lvl8pPr marL="2571750" marR="0" lvl="7" indent="-85725" algn="l" rtl="0">
              <a:lnSpc>
                <a:spcPct val="90000"/>
              </a:lnSpc>
              <a:spcBef>
                <a:spcPts val="375"/>
              </a:spcBef>
              <a:buClr>
                <a:schemeClr val="dk1"/>
              </a:buClr>
              <a:buSzPct val="96428"/>
              <a:buFont typeface="Arial"/>
              <a:buChar char="•"/>
              <a:defRPr sz="1350" b="0" i="0" u="none" strike="noStrike" cap="none">
                <a:solidFill>
                  <a:schemeClr val="dk1"/>
                </a:solidFill>
                <a:latin typeface="Palatino Linotype"/>
                <a:ea typeface="Palatino Linotype"/>
                <a:cs typeface="Palatino Linotype"/>
                <a:sym typeface="Palatino Linotype"/>
              </a:defRPr>
            </a:lvl8pPr>
            <a:lvl9pPr marL="2914650" marR="0" lvl="8" indent="-85725" algn="l" rtl="0">
              <a:lnSpc>
                <a:spcPct val="90000"/>
              </a:lnSpc>
              <a:spcBef>
                <a:spcPts val="375"/>
              </a:spcBef>
              <a:buClr>
                <a:schemeClr val="dk1"/>
              </a:buClr>
              <a:buSzPct val="96428"/>
              <a:buFont typeface="Arial"/>
              <a:buChar char="•"/>
              <a:defRPr sz="1350" b="0" i="0" u="none" strike="noStrike" cap="none">
                <a:solidFill>
                  <a:schemeClr val="dk1"/>
                </a:solidFill>
                <a:latin typeface="Palatino Linotype"/>
                <a:ea typeface="Palatino Linotype"/>
                <a:cs typeface="Palatino Linotype"/>
                <a:sym typeface="Palatino Linotype"/>
              </a:defRPr>
            </a:lvl9pPr>
          </a:lstStyle>
          <a:p>
            <a:endParaRPr/>
          </a:p>
        </p:txBody>
      </p:sp>
      <p:sp>
        <p:nvSpPr>
          <p:cNvPr id="83" name="Shape 83"/>
          <p:cNvSpPr txBox="1">
            <a:spLocks noGrp="1"/>
          </p:cNvSpPr>
          <p:nvPr>
            <p:ph type="dt" idx="10"/>
          </p:nvPr>
        </p:nvSpPr>
        <p:spPr>
          <a:xfrm>
            <a:off x="628650" y="6356351"/>
            <a:ext cx="2057400" cy="365125"/>
          </a:xfrm>
          <a:prstGeom prst="rect">
            <a:avLst/>
          </a:prstGeom>
          <a:noFill/>
          <a:ln>
            <a:noFill/>
          </a:ln>
        </p:spPr>
        <p:txBody>
          <a:bodyPr lIns="91425" tIns="91425" rIns="91425" bIns="91425" anchor="ctr" anchorCtr="0"/>
          <a:lstStyle>
            <a:lvl1pPr marL="0" marR="0" lvl="0" indent="0" algn="l" rtl="0">
              <a:spcBef>
                <a:spcPts val="0"/>
              </a:spcBef>
              <a:buNone/>
              <a:defRPr sz="900">
                <a:solidFill>
                  <a:srgbClr val="888888"/>
                </a:solidFill>
                <a:latin typeface="Palatino Linotype"/>
                <a:ea typeface="Palatino Linotype"/>
                <a:cs typeface="Palatino Linotype"/>
                <a:sym typeface="Palatino Linotype"/>
              </a:defRPr>
            </a:lvl1pPr>
            <a:lvl2pPr marL="457200" marR="0" lvl="1" indent="0" algn="l" rtl="0">
              <a:spcBef>
                <a:spcPts val="0"/>
              </a:spcBef>
              <a:buNone/>
              <a:defRPr sz="1800" b="0" i="0" u="none" strike="noStrike" cap="none">
                <a:solidFill>
                  <a:schemeClr val="dk1"/>
                </a:solidFill>
                <a:latin typeface="Palatino Linotype"/>
                <a:ea typeface="Palatino Linotype"/>
                <a:cs typeface="Palatino Linotype"/>
                <a:sym typeface="Palatino Linotype"/>
              </a:defRPr>
            </a:lvl2pPr>
            <a:lvl3pPr marL="914400" marR="0" lvl="2" indent="0" algn="l" rtl="0">
              <a:spcBef>
                <a:spcPts val="0"/>
              </a:spcBef>
              <a:buNone/>
              <a:defRPr sz="1800" b="0" i="0" u="none" strike="noStrike" cap="none">
                <a:solidFill>
                  <a:schemeClr val="dk1"/>
                </a:solidFill>
                <a:latin typeface="Palatino Linotype"/>
                <a:ea typeface="Palatino Linotype"/>
                <a:cs typeface="Palatino Linotype"/>
                <a:sym typeface="Palatino Linotype"/>
              </a:defRPr>
            </a:lvl3pPr>
            <a:lvl4pPr marL="1371600" marR="0" lvl="3" indent="0" algn="l" rtl="0">
              <a:spcBef>
                <a:spcPts val="0"/>
              </a:spcBef>
              <a:buNone/>
              <a:defRPr sz="1800" b="0" i="0" u="none" strike="noStrike" cap="none">
                <a:solidFill>
                  <a:schemeClr val="dk1"/>
                </a:solidFill>
                <a:latin typeface="Palatino Linotype"/>
                <a:ea typeface="Palatino Linotype"/>
                <a:cs typeface="Palatino Linotype"/>
                <a:sym typeface="Palatino Linotype"/>
              </a:defRPr>
            </a:lvl4pPr>
            <a:lvl5pPr marL="1828800" marR="0" lvl="4" indent="0" algn="l" rtl="0">
              <a:spcBef>
                <a:spcPts val="0"/>
              </a:spcBef>
              <a:buNone/>
              <a:defRPr sz="1800" b="0" i="0" u="none" strike="noStrike" cap="none">
                <a:solidFill>
                  <a:schemeClr val="dk1"/>
                </a:solidFill>
                <a:latin typeface="Palatino Linotype"/>
                <a:ea typeface="Palatino Linotype"/>
                <a:cs typeface="Palatino Linotype"/>
                <a:sym typeface="Palatino Linotype"/>
              </a:defRPr>
            </a:lvl5pPr>
            <a:lvl6pPr marL="2286000" marR="0" lvl="5" indent="0" algn="l" rtl="0">
              <a:spcBef>
                <a:spcPts val="0"/>
              </a:spcBef>
              <a:buNone/>
              <a:defRPr sz="1800" b="0" i="0" u="none" strike="noStrike" cap="none">
                <a:solidFill>
                  <a:schemeClr val="dk1"/>
                </a:solidFill>
                <a:latin typeface="Palatino Linotype"/>
                <a:ea typeface="Palatino Linotype"/>
                <a:cs typeface="Palatino Linotype"/>
                <a:sym typeface="Palatino Linotype"/>
              </a:defRPr>
            </a:lvl6pPr>
            <a:lvl7pPr marL="2743200" marR="0" lvl="6" indent="0" algn="l" rtl="0">
              <a:spcBef>
                <a:spcPts val="0"/>
              </a:spcBef>
              <a:buNone/>
              <a:defRPr sz="1800" b="0" i="0" u="none" strike="noStrike" cap="none">
                <a:solidFill>
                  <a:schemeClr val="dk1"/>
                </a:solidFill>
                <a:latin typeface="Palatino Linotype"/>
                <a:ea typeface="Palatino Linotype"/>
                <a:cs typeface="Palatino Linotype"/>
                <a:sym typeface="Palatino Linotype"/>
              </a:defRPr>
            </a:lvl7pPr>
            <a:lvl8pPr marL="3200400" marR="0" lvl="7" indent="0" algn="l" rtl="0">
              <a:spcBef>
                <a:spcPts val="0"/>
              </a:spcBef>
              <a:buNone/>
              <a:defRPr sz="1800" b="0" i="0" u="none" strike="noStrike" cap="none">
                <a:solidFill>
                  <a:schemeClr val="dk1"/>
                </a:solidFill>
                <a:latin typeface="Palatino Linotype"/>
                <a:ea typeface="Palatino Linotype"/>
                <a:cs typeface="Palatino Linotype"/>
                <a:sym typeface="Palatino Linotype"/>
              </a:defRPr>
            </a:lvl8pPr>
            <a:lvl9pPr marL="3657600" marR="0" lvl="8" indent="0" algn="l" rtl="0">
              <a:spcBef>
                <a:spcPts val="0"/>
              </a:spcBef>
              <a:buNone/>
              <a:defRPr sz="1800" b="0" i="0" u="none" strike="noStrike" cap="none">
                <a:solidFill>
                  <a:schemeClr val="dk1"/>
                </a:solidFill>
                <a:latin typeface="Palatino Linotype"/>
                <a:ea typeface="Palatino Linotype"/>
                <a:cs typeface="Palatino Linotype"/>
                <a:sym typeface="Palatino Linotype"/>
              </a:defRPr>
            </a:lvl9pPr>
          </a:lstStyle>
          <a:p>
            <a:endParaRPr/>
          </a:p>
        </p:txBody>
      </p:sp>
      <p:sp>
        <p:nvSpPr>
          <p:cNvPr id="84" name="Shape 84"/>
          <p:cNvSpPr txBox="1">
            <a:spLocks noGrp="1"/>
          </p:cNvSpPr>
          <p:nvPr>
            <p:ph type="ftr" idx="11"/>
          </p:nvPr>
        </p:nvSpPr>
        <p:spPr>
          <a:xfrm>
            <a:off x="3028950" y="6356351"/>
            <a:ext cx="3086099" cy="365125"/>
          </a:xfrm>
          <a:prstGeom prst="rect">
            <a:avLst/>
          </a:prstGeom>
          <a:noFill/>
          <a:ln>
            <a:noFill/>
          </a:ln>
        </p:spPr>
        <p:txBody>
          <a:bodyPr lIns="91425" tIns="91425" rIns="91425" bIns="91425" anchor="ctr" anchorCtr="0"/>
          <a:lstStyle>
            <a:lvl1pPr marL="0" marR="0" lvl="0" indent="0" algn="ctr" rtl="0">
              <a:spcBef>
                <a:spcPts val="0"/>
              </a:spcBef>
              <a:buNone/>
              <a:defRPr sz="900">
                <a:solidFill>
                  <a:srgbClr val="888888"/>
                </a:solidFill>
                <a:latin typeface="Palatino Linotype"/>
                <a:ea typeface="Palatino Linotype"/>
                <a:cs typeface="Palatino Linotype"/>
                <a:sym typeface="Palatino Linotype"/>
              </a:defRPr>
            </a:lvl1pPr>
            <a:lvl2pPr marL="457200" marR="0" lvl="1" indent="0" algn="l" rtl="0">
              <a:spcBef>
                <a:spcPts val="0"/>
              </a:spcBef>
              <a:buNone/>
              <a:defRPr sz="1800" b="0" i="0" u="none" strike="noStrike" cap="none">
                <a:solidFill>
                  <a:schemeClr val="dk1"/>
                </a:solidFill>
                <a:latin typeface="Palatino Linotype"/>
                <a:ea typeface="Palatino Linotype"/>
                <a:cs typeface="Palatino Linotype"/>
                <a:sym typeface="Palatino Linotype"/>
              </a:defRPr>
            </a:lvl2pPr>
            <a:lvl3pPr marL="914400" marR="0" lvl="2" indent="0" algn="l" rtl="0">
              <a:spcBef>
                <a:spcPts val="0"/>
              </a:spcBef>
              <a:buNone/>
              <a:defRPr sz="1800" b="0" i="0" u="none" strike="noStrike" cap="none">
                <a:solidFill>
                  <a:schemeClr val="dk1"/>
                </a:solidFill>
                <a:latin typeface="Palatino Linotype"/>
                <a:ea typeface="Palatino Linotype"/>
                <a:cs typeface="Palatino Linotype"/>
                <a:sym typeface="Palatino Linotype"/>
              </a:defRPr>
            </a:lvl3pPr>
            <a:lvl4pPr marL="1371600" marR="0" lvl="3" indent="0" algn="l" rtl="0">
              <a:spcBef>
                <a:spcPts val="0"/>
              </a:spcBef>
              <a:buNone/>
              <a:defRPr sz="1800" b="0" i="0" u="none" strike="noStrike" cap="none">
                <a:solidFill>
                  <a:schemeClr val="dk1"/>
                </a:solidFill>
                <a:latin typeface="Palatino Linotype"/>
                <a:ea typeface="Palatino Linotype"/>
                <a:cs typeface="Palatino Linotype"/>
                <a:sym typeface="Palatino Linotype"/>
              </a:defRPr>
            </a:lvl4pPr>
            <a:lvl5pPr marL="1828800" marR="0" lvl="4" indent="0" algn="l" rtl="0">
              <a:spcBef>
                <a:spcPts val="0"/>
              </a:spcBef>
              <a:buNone/>
              <a:defRPr sz="1800" b="0" i="0" u="none" strike="noStrike" cap="none">
                <a:solidFill>
                  <a:schemeClr val="dk1"/>
                </a:solidFill>
                <a:latin typeface="Palatino Linotype"/>
                <a:ea typeface="Palatino Linotype"/>
                <a:cs typeface="Palatino Linotype"/>
                <a:sym typeface="Palatino Linotype"/>
              </a:defRPr>
            </a:lvl5pPr>
            <a:lvl6pPr marL="2286000" marR="0" lvl="5" indent="0" algn="l" rtl="0">
              <a:spcBef>
                <a:spcPts val="0"/>
              </a:spcBef>
              <a:buNone/>
              <a:defRPr sz="1800" b="0" i="0" u="none" strike="noStrike" cap="none">
                <a:solidFill>
                  <a:schemeClr val="dk1"/>
                </a:solidFill>
                <a:latin typeface="Palatino Linotype"/>
                <a:ea typeface="Palatino Linotype"/>
                <a:cs typeface="Palatino Linotype"/>
                <a:sym typeface="Palatino Linotype"/>
              </a:defRPr>
            </a:lvl6pPr>
            <a:lvl7pPr marL="2743200" marR="0" lvl="6" indent="0" algn="l" rtl="0">
              <a:spcBef>
                <a:spcPts val="0"/>
              </a:spcBef>
              <a:buNone/>
              <a:defRPr sz="1800" b="0" i="0" u="none" strike="noStrike" cap="none">
                <a:solidFill>
                  <a:schemeClr val="dk1"/>
                </a:solidFill>
                <a:latin typeface="Palatino Linotype"/>
                <a:ea typeface="Palatino Linotype"/>
                <a:cs typeface="Palatino Linotype"/>
                <a:sym typeface="Palatino Linotype"/>
              </a:defRPr>
            </a:lvl7pPr>
            <a:lvl8pPr marL="3200400" marR="0" lvl="7" indent="0" algn="l" rtl="0">
              <a:spcBef>
                <a:spcPts val="0"/>
              </a:spcBef>
              <a:buNone/>
              <a:defRPr sz="1800" b="0" i="0" u="none" strike="noStrike" cap="none">
                <a:solidFill>
                  <a:schemeClr val="dk1"/>
                </a:solidFill>
                <a:latin typeface="Palatino Linotype"/>
                <a:ea typeface="Palatino Linotype"/>
                <a:cs typeface="Palatino Linotype"/>
                <a:sym typeface="Palatino Linotype"/>
              </a:defRPr>
            </a:lvl8pPr>
            <a:lvl9pPr marL="3657600" marR="0" lvl="8" indent="0" algn="l" rtl="0">
              <a:spcBef>
                <a:spcPts val="0"/>
              </a:spcBef>
              <a:buNone/>
              <a:defRPr sz="1800" b="0" i="0" u="none" strike="noStrike" cap="none">
                <a:solidFill>
                  <a:schemeClr val="dk1"/>
                </a:solidFill>
                <a:latin typeface="Palatino Linotype"/>
                <a:ea typeface="Palatino Linotype"/>
                <a:cs typeface="Palatino Linotype"/>
                <a:sym typeface="Palatino Linotype"/>
              </a:defRPr>
            </a:lvl9pPr>
          </a:lstStyle>
          <a:p>
            <a:endParaRPr/>
          </a:p>
        </p:txBody>
      </p:sp>
      <p:sp>
        <p:nvSpPr>
          <p:cNvPr id="85" name="Shape 85"/>
          <p:cNvSpPr txBox="1">
            <a:spLocks noGrp="1"/>
          </p:cNvSpPr>
          <p:nvPr>
            <p:ph type="sldNum" idx="12"/>
          </p:nvPr>
        </p:nvSpPr>
        <p:spPr>
          <a:xfrm>
            <a:off x="6457950" y="6356351"/>
            <a:ext cx="2057400"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a:solidFill>
                  <a:srgbClr val="888888"/>
                </a:solidFill>
                <a:latin typeface="Palatino Linotype"/>
                <a:ea typeface="Palatino Linotype"/>
                <a:cs typeface="Palatino Linotype"/>
                <a:sym typeface="Palatino Linotype"/>
              </a:rPr>
              <a:t>‹#›</a:t>
            </a:fld>
            <a:endParaRPr lang="en-US" sz="900">
              <a:solidFill>
                <a:srgbClr val="888888"/>
              </a:solidFill>
              <a:latin typeface="Palatino Linotype"/>
              <a:ea typeface="Palatino Linotype"/>
              <a:cs typeface="Palatino Linotype"/>
              <a:sym typeface="Palatino Linotype"/>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17"/>
        <p:cNvGrpSpPr/>
        <p:nvPr/>
      </p:nvGrpSpPr>
      <p:grpSpPr>
        <a:xfrm>
          <a:off x="0" y="0"/>
          <a:ext cx="0" cy="0"/>
          <a:chOff x="0" y="0"/>
          <a:chExt cx="0" cy="0"/>
        </a:xfrm>
      </p:grpSpPr>
      <p:sp>
        <p:nvSpPr>
          <p:cNvPr id="18" name="Shape 18"/>
          <p:cNvSpPr txBox="1">
            <a:spLocks noGrp="1"/>
          </p:cNvSpPr>
          <p:nvPr>
            <p:ph type="ctrTitle"/>
          </p:nvPr>
        </p:nvSpPr>
        <p:spPr>
          <a:xfrm>
            <a:off x="1143000" y="1122362"/>
            <a:ext cx="6858000" cy="2387600"/>
          </a:xfrm>
          <a:prstGeom prst="rect">
            <a:avLst/>
          </a:prstGeom>
          <a:noFill/>
          <a:ln>
            <a:noFill/>
          </a:ln>
        </p:spPr>
        <p:txBody>
          <a:bodyPr lIns="91425" tIns="91425" rIns="91425" bIns="91425" anchor="b" anchorCtr="0"/>
          <a:lstStyle>
            <a:lvl1pPr marL="0" marR="0" lvl="0" indent="0" algn="ctr" rtl="0">
              <a:lnSpc>
                <a:spcPct val="90000"/>
              </a:lnSpc>
              <a:spcBef>
                <a:spcPts val="0"/>
              </a:spcBef>
              <a:buClr>
                <a:srgbClr val="7E2C80"/>
              </a:buClr>
              <a:buFont typeface="Century Gothic"/>
              <a:buNone/>
              <a:defRPr sz="4500" b="1" i="0" u="none" strike="noStrike" cap="none">
                <a:solidFill>
                  <a:srgbClr val="7E2C80"/>
                </a:solidFill>
                <a:latin typeface="Century Gothic"/>
                <a:ea typeface="Century Gothic"/>
                <a:cs typeface="Century Gothic"/>
                <a:sym typeface="Century Gothic"/>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9" name="Shape 19"/>
          <p:cNvSpPr txBox="1">
            <a:spLocks noGrp="1"/>
          </p:cNvSpPr>
          <p:nvPr>
            <p:ph type="subTitle" idx="1"/>
          </p:nvPr>
        </p:nvSpPr>
        <p:spPr>
          <a:xfrm>
            <a:off x="1143000" y="3602037"/>
            <a:ext cx="6858000" cy="1655761"/>
          </a:xfrm>
          <a:prstGeom prst="rect">
            <a:avLst/>
          </a:prstGeom>
          <a:noFill/>
          <a:ln>
            <a:noFill/>
          </a:ln>
        </p:spPr>
        <p:txBody>
          <a:bodyPr lIns="91425" tIns="91425" rIns="91425" bIns="91425" anchor="t" anchorCtr="0"/>
          <a:lstStyle>
            <a:lvl1pPr marL="0" marR="0" lvl="0" indent="0" algn="ctr" rtl="0">
              <a:lnSpc>
                <a:spcPct val="90000"/>
              </a:lnSpc>
              <a:spcBef>
                <a:spcPts val="750"/>
              </a:spcBef>
              <a:buClr>
                <a:srgbClr val="7E2C80"/>
              </a:buClr>
              <a:buFont typeface="Arial"/>
              <a:buNone/>
              <a:defRPr sz="1800" b="0" i="0" u="none" strike="noStrike" cap="none">
                <a:solidFill>
                  <a:srgbClr val="7E2C80"/>
                </a:solidFill>
                <a:latin typeface="Palatino Linotype"/>
                <a:ea typeface="Palatino Linotype"/>
                <a:cs typeface="Palatino Linotype"/>
                <a:sym typeface="Palatino Linotype"/>
              </a:defRPr>
            </a:lvl1pPr>
            <a:lvl2pPr marL="342900" marR="0" lvl="1" indent="0" algn="ctr" rtl="0">
              <a:lnSpc>
                <a:spcPct val="90000"/>
              </a:lnSpc>
              <a:spcBef>
                <a:spcPts val="375"/>
              </a:spcBef>
              <a:buClr>
                <a:schemeClr val="dk1"/>
              </a:buClr>
              <a:buFont typeface="Arial"/>
              <a:buNone/>
              <a:defRPr sz="1500" b="0" i="0" u="none" strike="noStrike" cap="none">
                <a:solidFill>
                  <a:schemeClr val="dk1"/>
                </a:solidFill>
                <a:latin typeface="Palatino Linotype"/>
                <a:ea typeface="Palatino Linotype"/>
                <a:cs typeface="Palatino Linotype"/>
                <a:sym typeface="Palatino Linotype"/>
              </a:defRPr>
            </a:lvl2pPr>
            <a:lvl3pPr marL="685800" marR="0" lvl="2" indent="0" algn="ctr" rtl="0">
              <a:lnSpc>
                <a:spcPct val="90000"/>
              </a:lnSpc>
              <a:spcBef>
                <a:spcPts val="375"/>
              </a:spcBef>
              <a:buClr>
                <a:schemeClr val="dk1"/>
              </a:buClr>
              <a:buFont typeface="Arial"/>
              <a:buNone/>
              <a:defRPr sz="1350" b="0" i="0" u="none" strike="noStrike" cap="none">
                <a:solidFill>
                  <a:schemeClr val="dk1"/>
                </a:solidFill>
                <a:latin typeface="Palatino Linotype"/>
                <a:ea typeface="Palatino Linotype"/>
                <a:cs typeface="Palatino Linotype"/>
                <a:sym typeface="Palatino Linotype"/>
              </a:defRPr>
            </a:lvl3pPr>
            <a:lvl4pPr marL="1028700" marR="0" lvl="3" indent="0" algn="ctr" rtl="0">
              <a:lnSpc>
                <a:spcPct val="90000"/>
              </a:lnSpc>
              <a:spcBef>
                <a:spcPts val="375"/>
              </a:spcBef>
              <a:buClr>
                <a:schemeClr val="dk1"/>
              </a:buClr>
              <a:buFont typeface="Arial"/>
              <a:buNone/>
              <a:defRPr sz="1200" b="0" i="0" u="none" strike="noStrike" cap="none">
                <a:solidFill>
                  <a:schemeClr val="dk1"/>
                </a:solidFill>
                <a:latin typeface="Palatino Linotype"/>
                <a:ea typeface="Palatino Linotype"/>
                <a:cs typeface="Palatino Linotype"/>
                <a:sym typeface="Palatino Linotype"/>
              </a:defRPr>
            </a:lvl4pPr>
            <a:lvl5pPr marL="1371600" marR="0" lvl="4" indent="0" algn="ctr" rtl="0">
              <a:lnSpc>
                <a:spcPct val="90000"/>
              </a:lnSpc>
              <a:spcBef>
                <a:spcPts val="375"/>
              </a:spcBef>
              <a:buClr>
                <a:schemeClr val="dk1"/>
              </a:buClr>
              <a:buFont typeface="Arial"/>
              <a:buNone/>
              <a:defRPr sz="1200" b="0" i="0" u="none" strike="noStrike" cap="none">
                <a:solidFill>
                  <a:schemeClr val="dk1"/>
                </a:solidFill>
                <a:latin typeface="Palatino Linotype"/>
                <a:ea typeface="Palatino Linotype"/>
                <a:cs typeface="Palatino Linotype"/>
                <a:sym typeface="Palatino Linotype"/>
              </a:defRPr>
            </a:lvl5pPr>
            <a:lvl6pPr marL="1714500" marR="0" lvl="5" indent="0" algn="ctr" rtl="0">
              <a:lnSpc>
                <a:spcPct val="90000"/>
              </a:lnSpc>
              <a:spcBef>
                <a:spcPts val="375"/>
              </a:spcBef>
              <a:buClr>
                <a:schemeClr val="dk1"/>
              </a:buClr>
              <a:buFont typeface="Arial"/>
              <a:buNone/>
              <a:defRPr sz="1200" b="0" i="0" u="none" strike="noStrike" cap="none">
                <a:solidFill>
                  <a:schemeClr val="dk1"/>
                </a:solidFill>
                <a:latin typeface="Palatino Linotype"/>
                <a:ea typeface="Palatino Linotype"/>
                <a:cs typeface="Palatino Linotype"/>
                <a:sym typeface="Palatino Linotype"/>
              </a:defRPr>
            </a:lvl6pPr>
            <a:lvl7pPr marL="2057400" marR="0" lvl="6" indent="0" algn="ctr" rtl="0">
              <a:lnSpc>
                <a:spcPct val="90000"/>
              </a:lnSpc>
              <a:spcBef>
                <a:spcPts val="375"/>
              </a:spcBef>
              <a:buClr>
                <a:schemeClr val="dk1"/>
              </a:buClr>
              <a:buFont typeface="Arial"/>
              <a:buNone/>
              <a:defRPr sz="1200" b="0" i="0" u="none" strike="noStrike" cap="none">
                <a:solidFill>
                  <a:schemeClr val="dk1"/>
                </a:solidFill>
                <a:latin typeface="Palatino Linotype"/>
                <a:ea typeface="Palatino Linotype"/>
                <a:cs typeface="Palatino Linotype"/>
                <a:sym typeface="Palatino Linotype"/>
              </a:defRPr>
            </a:lvl7pPr>
            <a:lvl8pPr marL="2400300" marR="0" lvl="7" indent="0" algn="ctr" rtl="0">
              <a:lnSpc>
                <a:spcPct val="90000"/>
              </a:lnSpc>
              <a:spcBef>
                <a:spcPts val="375"/>
              </a:spcBef>
              <a:buClr>
                <a:schemeClr val="dk1"/>
              </a:buClr>
              <a:buFont typeface="Arial"/>
              <a:buNone/>
              <a:defRPr sz="1200" b="0" i="0" u="none" strike="noStrike" cap="none">
                <a:solidFill>
                  <a:schemeClr val="dk1"/>
                </a:solidFill>
                <a:latin typeface="Palatino Linotype"/>
                <a:ea typeface="Palatino Linotype"/>
                <a:cs typeface="Palatino Linotype"/>
                <a:sym typeface="Palatino Linotype"/>
              </a:defRPr>
            </a:lvl8pPr>
            <a:lvl9pPr marL="2743200" marR="0" lvl="8" indent="0" algn="ctr" rtl="0">
              <a:lnSpc>
                <a:spcPct val="90000"/>
              </a:lnSpc>
              <a:spcBef>
                <a:spcPts val="375"/>
              </a:spcBef>
              <a:buClr>
                <a:schemeClr val="dk1"/>
              </a:buClr>
              <a:buFont typeface="Arial"/>
              <a:buNone/>
              <a:defRPr sz="1200" b="0" i="0" u="none" strike="noStrike" cap="none">
                <a:solidFill>
                  <a:schemeClr val="dk1"/>
                </a:solidFill>
                <a:latin typeface="Palatino Linotype"/>
                <a:ea typeface="Palatino Linotype"/>
                <a:cs typeface="Palatino Linotype"/>
                <a:sym typeface="Palatino Linotype"/>
              </a:defRPr>
            </a:lvl9pPr>
          </a:lstStyle>
          <a:p>
            <a:endParaRPr/>
          </a:p>
        </p:txBody>
      </p:sp>
      <p:sp>
        <p:nvSpPr>
          <p:cNvPr id="20" name="Shape 20"/>
          <p:cNvSpPr txBox="1">
            <a:spLocks noGrp="1"/>
          </p:cNvSpPr>
          <p:nvPr>
            <p:ph type="dt" idx="10"/>
          </p:nvPr>
        </p:nvSpPr>
        <p:spPr>
          <a:xfrm>
            <a:off x="628650" y="6356351"/>
            <a:ext cx="2057400" cy="365125"/>
          </a:xfrm>
          <a:prstGeom prst="rect">
            <a:avLst/>
          </a:prstGeom>
          <a:noFill/>
          <a:ln>
            <a:noFill/>
          </a:ln>
        </p:spPr>
        <p:txBody>
          <a:bodyPr lIns="91425" tIns="91425" rIns="91425" bIns="91425" anchor="ctr" anchorCtr="0"/>
          <a:lstStyle>
            <a:lvl1pPr marL="0" marR="0" lvl="0" indent="0" algn="l" rtl="0">
              <a:spcBef>
                <a:spcPts val="0"/>
              </a:spcBef>
              <a:buNone/>
              <a:defRPr sz="900" b="0" i="0" u="none" strike="noStrike" cap="none">
                <a:solidFill>
                  <a:srgbClr val="888888"/>
                </a:solidFill>
                <a:latin typeface="Palatino Linotype"/>
                <a:ea typeface="Palatino Linotype"/>
                <a:cs typeface="Palatino Linotype"/>
                <a:sym typeface="Palatino Linotype"/>
              </a:defRPr>
            </a:lvl1pPr>
            <a:lvl2pPr marL="457200" marR="0" lvl="1" indent="0" algn="l" rtl="0">
              <a:spcBef>
                <a:spcPts val="0"/>
              </a:spcBef>
              <a:buNone/>
              <a:defRPr sz="1800" b="0" i="0" u="none" strike="noStrike" cap="none">
                <a:solidFill>
                  <a:schemeClr val="dk1"/>
                </a:solidFill>
                <a:latin typeface="Palatino Linotype"/>
                <a:ea typeface="Palatino Linotype"/>
                <a:cs typeface="Palatino Linotype"/>
                <a:sym typeface="Palatino Linotype"/>
              </a:defRPr>
            </a:lvl2pPr>
            <a:lvl3pPr marL="914400" marR="0" lvl="2" indent="0" algn="l" rtl="0">
              <a:spcBef>
                <a:spcPts val="0"/>
              </a:spcBef>
              <a:buNone/>
              <a:defRPr sz="1800" b="0" i="0" u="none" strike="noStrike" cap="none">
                <a:solidFill>
                  <a:schemeClr val="dk1"/>
                </a:solidFill>
                <a:latin typeface="Palatino Linotype"/>
                <a:ea typeface="Palatino Linotype"/>
                <a:cs typeface="Palatino Linotype"/>
                <a:sym typeface="Palatino Linotype"/>
              </a:defRPr>
            </a:lvl3pPr>
            <a:lvl4pPr marL="1371600" marR="0" lvl="3" indent="0" algn="l" rtl="0">
              <a:spcBef>
                <a:spcPts val="0"/>
              </a:spcBef>
              <a:buNone/>
              <a:defRPr sz="1800" b="0" i="0" u="none" strike="noStrike" cap="none">
                <a:solidFill>
                  <a:schemeClr val="dk1"/>
                </a:solidFill>
                <a:latin typeface="Palatino Linotype"/>
                <a:ea typeface="Palatino Linotype"/>
                <a:cs typeface="Palatino Linotype"/>
                <a:sym typeface="Palatino Linotype"/>
              </a:defRPr>
            </a:lvl4pPr>
            <a:lvl5pPr marL="1828800" marR="0" lvl="4" indent="0" algn="l" rtl="0">
              <a:spcBef>
                <a:spcPts val="0"/>
              </a:spcBef>
              <a:buNone/>
              <a:defRPr sz="1800" b="0" i="0" u="none" strike="noStrike" cap="none">
                <a:solidFill>
                  <a:schemeClr val="dk1"/>
                </a:solidFill>
                <a:latin typeface="Palatino Linotype"/>
                <a:ea typeface="Palatino Linotype"/>
                <a:cs typeface="Palatino Linotype"/>
                <a:sym typeface="Palatino Linotype"/>
              </a:defRPr>
            </a:lvl5pPr>
            <a:lvl6pPr marL="2286000" marR="0" lvl="5" indent="0" algn="l" rtl="0">
              <a:spcBef>
                <a:spcPts val="0"/>
              </a:spcBef>
              <a:buNone/>
              <a:defRPr sz="1800" b="0" i="0" u="none" strike="noStrike" cap="none">
                <a:solidFill>
                  <a:schemeClr val="dk1"/>
                </a:solidFill>
                <a:latin typeface="Palatino Linotype"/>
                <a:ea typeface="Palatino Linotype"/>
                <a:cs typeface="Palatino Linotype"/>
                <a:sym typeface="Palatino Linotype"/>
              </a:defRPr>
            </a:lvl6pPr>
            <a:lvl7pPr marL="2743200" marR="0" lvl="6" indent="0" algn="l" rtl="0">
              <a:spcBef>
                <a:spcPts val="0"/>
              </a:spcBef>
              <a:buNone/>
              <a:defRPr sz="1800" b="0" i="0" u="none" strike="noStrike" cap="none">
                <a:solidFill>
                  <a:schemeClr val="dk1"/>
                </a:solidFill>
                <a:latin typeface="Palatino Linotype"/>
                <a:ea typeface="Palatino Linotype"/>
                <a:cs typeface="Palatino Linotype"/>
                <a:sym typeface="Palatino Linotype"/>
              </a:defRPr>
            </a:lvl7pPr>
            <a:lvl8pPr marL="3200400" marR="0" lvl="7" indent="0" algn="l" rtl="0">
              <a:spcBef>
                <a:spcPts val="0"/>
              </a:spcBef>
              <a:buNone/>
              <a:defRPr sz="1800" b="0" i="0" u="none" strike="noStrike" cap="none">
                <a:solidFill>
                  <a:schemeClr val="dk1"/>
                </a:solidFill>
                <a:latin typeface="Palatino Linotype"/>
                <a:ea typeface="Palatino Linotype"/>
                <a:cs typeface="Palatino Linotype"/>
                <a:sym typeface="Palatino Linotype"/>
              </a:defRPr>
            </a:lvl8pPr>
            <a:lvl9pPr marL="3657600" marR="0" lvl="8" indent="0" algn="l" rtl="0">
              <a:spcBef>
                <a:spcPts val="0"/>
              </a:spcBef>
              <a:buNone/>
              <a:defRPr sz="1800" b="0" i="0" u="none" strike="noStrike" cap="none">
                <a:solidFill>
                  <a:schemeClr val="dk1"/>
                </a:solidFill>
                <a:latin typeface="Palatino Linotype"/>
                <a:ea typeface="Palatino Linotype"/>
                <a:cs typeface="Palatino Linotype"/>
                <a:sym typeface="Palatino Linotype"/>
              </a:defRPr>
            </a:lvl9pPr>
          </a:lstStyle>
          <a:p>
            <a:endParaRPr/>
          </a:p>
        </p:txBody>
      </p:sp>
      <p:sp>
        <p:nvSpPr>
          <p:cNvPr id="21" name="Shape 21"/>
          <p:cNvSpPr txBox="1">
            <a:spLocks noGrp="1"/>
          </p:cNvSpPr>
          <p:nvPr>
            <p:ph type="ftr" idx="11"/>
          </p:nvPr>
        </p:nvSpPr>
        <p:spPr>
          <a:xfrm>
            <a:off x="3028950" y="6356351"/>
            <a:ext cx="3086099" cy="365125"/>
          </a:xfrm>
          <a:prstGeom prst="rect">
            <a:avLst/>
          </a:prstGeom>
          <a:noFill/>
          <a:ln>
            <a:noFill/>
          </a:ln>
        </p:spPr>
        <p:txBody>
          <a:bodyPr lIns="91425" tIns="91425" rIns="91425" bIns="91425" anchor="ctr" anchorCtr="0"/>
          <a:lstStyle>
            <a:lvl1pPr marL="0" marR="0" lvl="0" indent="0" algn="ctr" rtl="0">
              <a:spcBef>
                <a:spcPts val="0"/>
              </a:spcBef>
              <a:buNone/>
              <a:defRPr sz="900" b="0" i="0" u="none" strike="noStrike" cap="none">
                <a:solidFill>
                  <a:srgbClr val="888888"/>
                </a:solidFill>
                <a:latin typeface="Palatino Linotype"/>
                <a:ea typeface="Palatino Linotype"/>
                <a:cs typeface="Palatino Linotype"/>
                <a:sym typeface="Palatino Linotype"/>
              </a:defRPr>
            </a:lvl1pPr>
            <a:lvl2pPr marL="457200" marR="0" lvl="1" indent="0" algn="l" rtl="0">
              <a:spcBef>
                <a:spcPts val="0"/>
              </a:spcBef>
              <a:buNone/>
              <a:defRPr sz="1800" b="0" i="0" u="none" strike="noStrike" cap="none">
                <a:solidFill>
                  <a:schemeClr val="dk1"/>
                </a:solidFill>
                <a:latin typeface="Palatino Linotype"/>
                <a:ea typeface="Palatino Linotype"/>
                <a:cs typeface="Palatino Linotype"/>
                <a:sym typeface="Palatino Linotype"/>
              </a:defRPr>
            </a:lvl2pPr>
            <a:lvl3pPr marL="914400" marR="0" lvl="2" indent="0" algn="l" rtl="0">
              <a:spcBef>
                <a:spcPts val="0"/>
              </a:spcBef>
              <a:buNone/>
              <a:defRPr sz="1800" b="0" i="0" u="none" strike="noStrike" cap="none">
                <a:solidFill>
                  <a:schemeClr val="dk1"/>
                </a:solidFill>
                <a:latin typeface="Palatino Linotype"/>
                <a:ea typeface="Palatino Linotype"/>
                <a:cs typeface="Palatino Linotype"/>
                <a:sym typeface="Palatino Linotype"/>
              </a:defRPr>
            </a:lvl3pPr>
            <a:lvl4pPr marL="1371600" marR="0" lvl="3" indent="0" algn="l" rtl="0">
              <a:spcBef>
                <a:spcPts val="0"/>
              </a:spcBef>
              <a:buNone/>
              <a:defRPr sz="1800" b="0" i="0" u="none" strike="noStrike" cap="none">
                <a:solidFill>
                  <a:schemeClr val="dk1"/>
                </a:solidFill>
                <a:latin typeface="Palatino Linotype"/>
                <a:ea typeface="Palatino Linotype"/>
                <a:cs typeface="Palatino Linotype"/>
                <a:sym typeface="Palatino Linotype"/>
              </a:defRPr>
            </a:lvl4pPr>
            <a:lvl5pPr marL="1828800" marR="0" lvl="4" indent="0" algn="l" rtl="0">
              <a:spcBef>
                <a:spcPts val="0"/>
              </a:spcBef>
              <a:buNone/>
              <a:defRPr sz="1800" b="0" i="0" u="none" strike="noStrike" cap="none">
                <a:solidFill>
                  <a:schemeClr val="dk1"/>
                </a:solidFill>
                <a:latin typeface="Palatino Linotype"/>
                <a:ea typeface="Palatino Linotype"/>
                <a:cs typeface="Palatino Linotype"/>
                <a:sym typeface="Palatino Linotype"/>
              </a:defRPr>
            </a:lvl5pPr>
            <a:lvl6pPr marL="2286000" marR="0" lvl="5" indent="0" algn="l" rtl="0">
              <a:spcBef>
                <a:spcPts val="0"/>
              </a:spcBef>
              <a:buNone/>
              <a:defRPr sz="1800" b="0" i="0" u="none" strike="noStrike" cap="none">
                <a:solidFill>
                  <a:schemeClr val="dk1"/>
                </a:solidFill>
                <a:latin typeface="Palatino Linotype"/>
                <a:ea typeface="Palatino Linotype"/>
                <a:cs typeface="Palatino Linotype"/>
                <a:sym typeface="Palatino Linotype"/>
              </a:defRPr>
            </a:lvl6pPr>
            <a:lvl7pPr marL="2743200" marR="0" lvl="6" indent="0" algn="l" rtl="0">
              <a:spcBef>
                <a:spcPts val="0"/>
              </a:spcBef>
              <a:buNone/>
              <a:defRPr sz="1800" b="0" i="0" u="none" strike="noStrike" cap="none">
                <a:solidFill>
                  <a:schemeClr val="dk1"/>
                </a:solidFill>
                <a:latin typeface="Palatino Linotype"/>
                <a:ea typeface="Palatino Linotype"/>
                <a:cs typeface="Palatino Linotype"/>
                <a:sym typeface="Palatino Linotype"/>
              </a:defRPr>
            </a:lvl7pPr>
            <a:lvl8pPr marL="3200400" marR="0" lvl="7" indent="0" algn="l" rtl="0">
              <a:spcBef>
                <a:spcPts val="0"/>
              </a:spcBef>
              <a:buNone/>
              <a:defRPr sz="1800" b="0" i="0" u="none" strike="noStrike" cap="none">
                <a:solidFill>
                  <a:schemeClr val="dk1"/>
                </a:solidFill>
                <a:latin typeface="Palatino Linotype"/>
                <a:ea typeface="Palatino Linotype"/>
                <a:cs typeface="Palatino Linotype"/>
                <a:sym typeface="Palatino Linotype"/>
              </a:defRPr>
            </a:lvl8pPr>
            <a:lvl9pPr marL="3657600" marR="0" lvl="8" indent="0" algn="l" rtl="0">
              <a:spcBef>
                <a:spcPts val="0"/>
              </a:spcBef>
              <a:buNone/>
              <a:defRPr sz="1800" b="0" i="0" u="none" strike="noStrike" cap="none">
                <a:solidFill>
                  <a:schemeClr val="dk1"/>
                </a:solidFill>
                <a:latin typeface="Palatino Linotype"/>
                <a:ea typeface="Palatino Linotype"/>
                <a:cs typeface="Palatino Linotype"/>
                <a:sym typeface="Palatino Linotype"/>
              </a:defRPr>
            </a:lvl9pPr>
          </a:lstStyle>
          <a:p>
            <a:endParaRPr/>
          </a:p>
        </p:txBody>
      </p:sp>
      <p:sp>
        <p:nvSpPr>
          <p:cNvPr id="22" name="Shape 22"/>
          <p:cNvSpPr txBox="1">
            <a:spLocks noGrp="1"/>
          </p:cNvSpPr>
          <p:nvPr>
            <p:ph type="sldNum" idx="12"/>
          </p:nvPr>
        </p:nvSpPr>
        <p:spPr>
          <a:xfrm>
            <a:off x="6457950" y="6356351"/>
            <a:ext cx="2057400"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rgbClr val="888888"/>
                </a:solidFill>
                <a:latin typeface="Palatino Linotype"/>
                <a:ea typeface="Palatino Linotype"/>
                <a:cs typeface="Palatino Linotype"/>
                <a:sym typeface="Palatino Linotype"/>
              </a:rPr>
              <a:t>‹#›</a:t>
            </a:fld>
            <a:endParaRPr lang="en-US" sz="900" b="0" i="0" u="none" strike="noStrike" cap="none">
              <a:solidFill>
                <a:srgbClr val="888888"/>
              </a:solidFill>
              <a:latin typeface="Palatino Linotype"/>
              <a:ea typeface="Palatino Linotype"/>
              <a:cs typeface="Palatino Linotype"/>
              <a:sym typeface="Palatino Linotype"/>
            </a:endParaRPr>
          </a:p>
        </p:txBody>
      </p:sp>
    </p:spTree>
    <p:extLst>
      <p:ext uri="{BB962C8B-B14F-4D97-AF65-F5344CB8AC3E}">
        <p14:creationId xmlns:p14="http://schemas.microsoft.com/office/powerpoint/2010/main" val="4182498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29"/>
        <p:cNvGrpSpPr/>
        <p:nvPr/>
      </p:nvGrpSpPr>
      <p:grpSpPr>
        <a:xfrm>
          <a:off x="0" y="0"/>
          <a:ext cx="0" cy="0"/>
          <a:chOff x="0" y="0"/>
          <a:chExt cx="0" cy="0"/>
        </a:xfrm>
      </p:grpSpPr>
      <p:sp>
        <p:nvSpPr>
          <p:cNvPr id="30" name="Shape 30"/>
          <p:cNvSpPr txBox="1">
            <a:spLocks noGrp="1"/>
          </p:cNvSpPr>
          <p:nvPr>
            <p:ph type="title"/>
          </p:nvPr>
        </p:nvSpPr>
        <p:spPr>
          <a:xfrm>
            <a:off x="623887" y="1709739"/>
            <a:ext cx="7886700" cy="2852737"/>
          </a:xfrm>
          <a:prstGeom prst="rect">
            <a:avLst/>
          </a:prstGeom>
          <a:noFill/>
          <a:ln>
            <a:noFill/>
          </a:ln>
        </p:spPr>
        <p:txBody>
          <a:bodyPr lIns="91425" tIns="91425" rIns="91425" bIns="91425" anchor="b" anchorCtr="0"/>
          <a:lstStyle>
            <a:lvl1pPr marL="0" marR="0" lvl="0" indent="0" algn="l" rtl="0">
              <a:lnSpc>
                <a:spcPct val="90000"/>
              </a:lnSpc>
              <a:spcBef>
                <a:spcPts val="0"/>
              </a:spcBef>
              <a:buClr>
                <a:srgbClr val="7E2C80"/>
              </a:buClr>
              <a:buFont typeface="Century Gothic"/>
              <a:buNone/>
              <a:defRPr sz="4500" b="1" i="0" u="none" strike="noStrike" cap="none">
                <a:solidFill>
                  <a:srgbClr val="7E2C80"/>
                </a:solidFill>
                <a:latin typeface="Century Gothic"/>
                <a:ea typeface="Century Gothic"/>
                <a:cs typeface="Century Gothic"/>
                <a:sym typeface="Century Gothic"/>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1" name="Shape 31"/>
          <p:cNvSpPr txBox="1">
            <a:spLocks noGrp="1"/>
          </p:cNvSpPr>
          <p:nvPr>
            <p:ph type="body" idx="1"/>
          </p:nvPr>
        </p:nvSpPr>
        <p:spPr>
          <a:xfrm>
            <a:off x="623887" y="4589464"/>
            <a:ext cx="7886700" cy="1500187"/>
          </a:xfrm>
          <a:prstGeom prst="rect">
            <a:avLst/>
          </a:prstGeom>
          <a:noFill/>
          <a:ln>
            <a:noFill/>
          </a:ln>
        </p:spPr>
        <p:txBody>
          <a:bodyPr lIns="91425" tIns="91425" rIns="91425" bIns="91425" anchor="t" anchorCtr="0"/>
          <a:lstStyle>
            <a:lvl1pPr marL="0" marR="0" lvl="0" indent="0" algn="l" rtl="0">
              <a:lnSpc>
                <a:spcPct val="90000"/>
              </a:lnSpc>
              <a:spcBef>
                <a:spcPts val="750"/>
              </a:spcBef>
              <a:buClr>
                <a:srgbClr val="888888"/>
              </a:buClr>
              <a:buFont typeface="Arial"/>
              <a:buNone/>
              <a:defRPr sz="1800" b="0" i="0" u="none" strike="noStrike" cap="none">
                <a:solidFill>
                  <a:srgbClr val="888888"/>
                </a:solidFill>
                <a:latin typeface="Palatino Linotype"/>
                <a:ea typeface="Palatino Linotype"/>
                <a:cs typeface="Palatino Linotype"/>
                <a:sym typeface="Palatino Linotype"/>
              </a:defRPr>
            </a:lvl1pPr>
            <a:lvl2pPr marL="342900" marR="0" lvl="1" indent="0" algn="l" rtl="0">
              <a:lnSpc>
                <a:spcPct val="90000"/>
              </a:lnSpc>
              <a:spcBef>
                <a:spcPts val="375"/>
              </a:spcBef>
              <a:buClr>
                <a:srgbClr val="888888"/>
              </a:buClr>
              <a:buFont typeface="Arial"/>
              <a:buNone/>
              <a:defRPr sz="1500" b="0" i="0" u="none" strike="noStrike" cap="none">
                <a:solidFill>
                  <a:srgbClr val="888888"/>
                </a:solidFill>
                <a:latin typeface="Palatino Linotype"/>
                <a:ea typeface="Palatino Linotype"/>
                <a:cs typeface="Palatino Linotype"/>
                <a:sym typeface="Palatino Linotype"/>
              </a:defRPr>
            </a:lvl2pPr>
            <a:lvl3pPr marL="685800" marR="0" lvl="2" indent="0" algn="l" rtl="0">
              <a:lnSpc>
                <a:spcPct val="90000"/>
              </a:lnSpc>
              <a:spcBef>
                <a:spcPts val="375"/>
              </a:spcBef>
              <a:buClr>
                <a:srgbClr val="888888"/>
              </a:buClr>
              <a:buFont typeface="Arial"/>
              <a:buNone/>
              <a:defRPr sz="1350" b="0" i="0" u="none" strike="noStrike" cap="none">
                <a:solidFill>
                  <a:srgbClr val="888888"/>
                </a:solidFill>
                <a:latin typeface="Palatino Linotype"/>
                <a:ea typeface="Palatino Linotype"/>
                <a:cs typeface="Palatino Linotype"/>
                <a:sym typeface="Palatino Linotype"/>
              </a:defRPr>
            </a:lvl3pPr>
            <a:lvl4pPr marL="1028700" marR="0" lvl="3" indent="0" algn="l" rtl="0">
              <a:lnSpc>
                <a:spcPct val="90000"/>
              </a:lnSpc>
              <a:spcBef>
                <a:spcPts val="375"/>
              </a:spcBef>
              <a:buClr>
                <a:srgbClr val="888888"/>
              </a:buClr>
              <a:buFont typeface="Arial"/>
              <a:buNone/>
              <a:defRPr sz="1200" b="0" i="0" u="none" strike="noStrike" cap="none">
                <a:solidFill>
                  <a:srgbClr val="888888"/>
                </a:solidFill>
                <a:latin typeface="Palatino Linotype"/>
                <a:ea typeface="Palatino Linotype"/>
                <a:cs typeface="Palatino Linotype"/>
                <a:sym typeface="Palatino Linotype"/>
              </a:defRPr>
            </a:lvl4pPr>
            <a:lvl5pPr marL="1371600" marR="0" lvl="4" indent="0" algn="l" rtl="0">
              <a:lnSpc>
                <a:spcPct val="90000"/>
              </a:lnSpc>
              <a:spcBef>
                <a:spcPts val="375"/>
              </a:spcBef>
              <a:buClr>
                <a:srgbClr val="888888"/>
              </a:buClr>
              <a:buFont typeface="Arial"/>
              <a:buNone/>
              <a:defRPr sz="1200" b="0" i="0" u="none" strike="noStrike" cap="none">
                <a:solidFill>
                  <a:srgbClr val="888888"/>
                </a:solidFill>
                <a:latin typeface="Palatino Linotype"/>
                <a:ea typeface="Palatino Linotype"/>
                <a:cs typeface="Palatino Linotype"/>
                <a:sym typeface="Palatino Linotype"/>
              </a:defRPr>
            </a:lvl5pPr>
            <a:lvl6pPr marL="1714500" marR="0" lvl="5" indent="0" algn="l" rtl="0">
              <a:lnSpc>
                <a:spcPct val="90000"/>
              </a:lnSpc>
              <a:spcBef>
                <a:spcPts val="375"/>
              </a:spcBef>
              <a:buClr>
                <a:srgbClr val="888888"/>
              </a:buClr>
              <a:buFont typeface="Arial"/>
              <a:buNone/>
              <a:defRPr sz="1200" b="0" i="0" u="none" strike="noStrike" cap="none">
                <a:solidFill>
                  <a:srgbClr val="888888"/>
                </a:solidFill>
                <a:latin typeface="Palatino Linotype"/>
                <a:ea typeface="Palatino Linotype"/>
                <a:cs typeface="Palatino Linotype"/>
                <a:sym typeface="Palatino Linotype"/>
              </a:defRPr>
            </a:lvl6pPr>
            <a:lvl7pPr marL="2057400" marR="0" lvl="6" indent="0" algn="l" rtl="0">
              <a:lnSpc>
                <a:spcPct val="90000"/>
              </a:lnSpc>
              <a:spcBef>
                <a:spcPts val="375"/>
              </a:spcBef>
              <a:buClr>
                <a:srgbClr val="888888"/>
              </a:buClr>
              <a:buFont typeface="Arial"/>
              <a:buNone/>
              <a:defRPr sz="1200" b="0" i="0" u="none" strike="noStrike" cap="none">
                <a:solidFill>
                  <a:srgbClr val="888888"/>
                </a:solidFill>
                <a:latin typeface="Palatino Linotype"/>
                <a:ea typeface="Palatino Linotype"/>
                <a:cs typeface="Palatino Linotype"/>
                <a:sym typeface="Palatino Linotype"/>
              </a:defRPr>
            </a:lvl7pPr>
            <a:lvl8pPr marL="2400300" marR="0" lvl="7" indent="0" algn="l" rtl="0">
              <a:lnSpc>
                <a:spcPct val="90000"/>
              </a:lnSpc>
              <a:spcBef>
                <a:spcPts val="375"/>
              </a:spcBef>
              <a:buClr>
                <a:srgbClr val="888888"/>
              </a:buClr>
              <a:buFont typeface="Arial"/>
              <a:buNone/>
              <a:defRPr sz="1200" b="0" i="0" u="none" strike="noStrike" cap="none">
                <a:solidFill>
                  <a:srgbClr val="888888"/>
                </a:solidFill>
                <a:latin typeface="Palatino Linotype"/>
                <a:ea typeface="Palatino Linotype"/>
                <a:cs typeface="Palatino Linotype"/>
                <a:sym typeface="Palatino Linotype"/>
              </a:defRPr>
            </a:lvl8pPr>
            <a:lvl9pPr marL="2743200" marR="0" lvl="8" indent="0" algn="l" rtl="0">
              <a:lnSpc>
                <a:spcPct val="90000"/>
              </a:lnSpc>
              <a:spcBef>
                <a:spcPts val="375"/>
              </a:spcBef>
              <a:buClr>
                <a:srgbClr val="888888"/>
              </a:buClr>
              <a:buFont typeface="Arial"/>
              <a:buNone/>
              <a:defRPr sz="1200" b="0" i="0" u="none" strike="noStrike" cap="none">
                <a:solidFill>
                  <a:srgbClr val="888888"/>
                </a:solidFill>
                <a:latin typeface="Palatino Linotype"/>
                <a:ea typeface="Palatino Linotype"/>
                <a:cs typeface="Palatino Linotype"/>
                <a:sym typeface="Palatino Linotype"/>
              </a:defRPr>
            </a:lvl9pPr>
          </a:lstStyle>
          <a:p>
            <a:endParaRPr/>
          </a:p>
        </p:txBody>
      </p:sp>
      <p:sp>
        <p:nvSpPr>
          <p:cNvPr id="32" name="Shape 32"/>
          <p:cNvSpPr txBox="1">
            <a:spLocks noGrp="1"/>
          </p:cNvSpPr>
          <p:nvPr>
            <p:ph type="dt" idx="10"/>
          </p:nvPr>
        </p:nvSpPr>
        <p:spPr>
          <a:xfrm>
            <a:off x="628650" y="6356351"/>
            <a:ext cx="2057400" cy="365125"/>
          </a:xfrm>
          <a:prstGeom prst="rect">
            <a:avLst/>
          </a:prstGeom>
          <a:noFill/>
          <a:ln>
            <a:noFill/>
          </a:ln>
        </p:spPr>
        <p:txBody>
          <a:bodyPr lIns="91425" tIns="91425" rIns="91425" bIns="91425" anchor="ctr" anchorCtr="0"/>
          <a:lstStyle>
            <a:lvl1pPr marL="0" marR="0" lvl="0" indent="0" algn="l" rtl="0">
              <a:spcBef>
                <a:spcPts val="0"/>
              </a:spcBef>
              <a:buNone/>
              <a:defRPr sz="900">
                <a:solidFill>
                  <a:srgbClr val="888888"/>
                </a:solidFill>
                <a:latin typeface="Palatino Linotype"/>
                <a:ea typeface="Palatino Linotype"/>
                <a:cs typeface="Palatino Linotype"/>
                <a:sym typeface="Palatino Linotype"/>
              </a:defRPr>
            </a:lvl1pPr>
            <a:lvl2pPr marL="457200" marR="0" lvl="1" indent="0" algn="l" rtl="0">
              <a:spcBef>
                <a:spcPts val="0"/>
              </a:spcBef>
              <a:buNone/>
              <a:defRPr sz="1800" b="0" i="0" u="none" strike="noStrike" cap="none">
                <a:solidFill>
                  <a:schemeClr val="dk1"/>
                </a:solidFill>
                <a:latin typeface="Palatino Linotype"/>
                <a:ea typeface="Palatino Linotype"/>
                <a:cs typeface="Palatino Linotype"/>
                <a:sym typeface="Palatino Linotype"/>
              </a:defRPr>
            </a:lvl2pPr>
            <a:lvl3pPr marL="914400" marR="0" lvl="2" indent="0" algn="l" rtl="0">
              <a:spcBef>
                <a:spcPts val="0"/>
              </a:spcBef>
              <a:buNone/>
              <a:defRPr sz="1800" b="0" i="0" u="none" strike="noStrike" cap="none">
                <a:solidFill>
                  <a:schemeClr val="dk1"/>
                </a:solidFill>
                <a:latin typeface="Palatino Linotype"/>
                <a:ea typeface="Palatino Linotype"/>
                <a:cs typeface="Palatino Linotype"/>
                <a:sym typeface="Palatino Linotype"/>
              </a:defRPr>
            </a:lvl3pPr>
            <a:lvl4pPr marL="1371600" marR="0" lvl="3" indent="0" algn="l" rtl="0">
              <a:spcBef>
                <a:spcPts val="0"/>
              </a:spcBef>
              <a:buNone/>
              <a:defRPr sz="1800" b="0" i="0" u="none" strike="noStrike" cap="none">
                <a:solidFill>
                  <a:schemeClr val="dk1"/>
                </a:solidFill>
                <a:latin typeface="Palatino Linotype"/>
                <a:ea typeface="Palatino Linotype"/>
                <a:cs typeface="Palatino Linotype"/>
                <a:sym typeface="Palatino Linotype"/>
              </a:defRPr>
            </a:lvl4pPr>
            <a:lvl5pPr marL="1828800" marR="0" lvl="4" indent="0" algn="l" rtl="0">
              <a:spcBef>
                <a:spcPts val="0"/>
              </a:spcBef>
              <a:buNone/>
              <a:defRPr sz="1800" b="0" i="0" u="none" strike="noStrike" cap="none">
                <a:solidFill>
                  <a:schemeClr val="dk1"/>
                </a:solidFill>
                <a:latin typeface="Palatino Linotype"/>
                <a:ea typeface="Palatino Linotype"/>
                <a:cs typeface="Palatino Linotype"/>
                <a:sym typeface="Palatino Linotype"/>
              </a:defRPr>
            </a:lvl5pPr>
            <a:lvl6pPr marL="2286000" marR="0" lvl="5" indent="0" algn="l" rtl="0">
              <a:spcBef>
                <a:spcPts val="0"/>
              </a:spcBef>
              <a:buNone/>
              <a:defRPr sz="1800" b="0" i="0" u="none" strike="noStrike" cap="none">
                <a:solidFill>
                  <a:schemeClr val="dk1"/>
                </a:solidFill>
                <a:latin typeface="Palatino Linotype"/>
                <a:ea typeface="Palatino Linotype"/>
                <a:cs typeface="Palatino Linotype"/>
                <a:sym typeface="Palatino Linotype"/>
              </a:defRPr>
            </a:lvl6pPr>
            <a:lvl7pPr marL="2743200" marR="0" lvl="6" indent="0" algn="l" rtl="0">
              <a:spcBef>
                <a:spcPts val="0"/>
              </a:spcBef>
              <a:buNone/>
              <a:defRPr sz="1800" b="0" i="0" u="none" strike="noStrike" cap="none">
                <a:solidFill>
                  <a:schemeClr val="dk1"/>
                </a:solidFill>
                <a:latin typeface="Palatino Linotype"/>
                <a:ea typeface="Palatino Linotype"/>
                <a:cs typeface="Palatino Linotype"/>
                <a:sym typeface="Palatino Linotype"/>
              </a:defRPr>
            </a:lvl7pPr>
            <a:lvl8pPr marL="3200400" marR="0" lvl="7" indent="0" algn="l" rtl="0">
              <a:spcBef>
                <a:spcPts val="0"/>
              </a:spcBef>
              <a:buNone/>
              <a:defRPr sz="1800" b="0" i="0" u="none" strike="noStrike" cap="none">
                <a:solidFill>
                  <a:schemeClr val="dk1"/>
                </a:solidFill>
                <a:latin typeface="Palatino Linotype"/>
                <a:ea typeface="Palatino Linotype"/>
                <a:cs typeface="Palatino Linotype"/>
                <a:sym typeface="Palatino Linotype"/>
              </a:defRPr>
            </a:lvl8pPr>
            <a:lvl9pPr marL="3657600" marR="0" lvl="8" indent="0" algn="l" rtl="0">
              <a:spcBef>
                <a:spcPts val="0"/>
              </a:spcBef>
              <a:buNone/>
              <a:defRPr sz="1800" b="0" i="0" u="none" strike="noStrike" cap="none">
                <a:solidFill>
                  <a:schemeClr val="dk1"/>
                </a:solidFill>
                <a:latin typeface="Palatino Linotype"/>
                <a:ea typeface="Palatino Linotype"/>
                <a:cs typeface="Palatino Linotype"/>
                <a:sym typeface="Palatino Linotype"/>
              </a:defRPr>
            </a:lvl9pPr>
          </a:lstStyle>
          <a:p>
            <a:endParaRPr/>
          </a:p>
        </p:txBody>
      </p:sp>
      <p:sp>
        <p:nvSpPr>
          <p:cNvPr id="33" name="Shape 33"/>
          <p:cNvSpPr txBox="1">
            <a:spLocks noGrp="1"/>
          </p:cNvSpPr>
          <p:nvPr>
            <p:ph type="ftr" idx="11"/>
          </p:nvPr>
        </p:nvSpPr>
        <p:spPr>
          <a:xfrm>
            <a:off x="3028950" y="6356351"/>
            <a:ext cx="3086099" cy="365125"/>
          </a:xfrm>
          <a:prstGeom prst="rect">
            <a:avLst/>
          </a:prstGeom>
          <a:noFill/>
          <a:ln>
            <a:noFill/>
          </a:ln>
        </p:spPr>
        <p:txBody>
          <a:bodyPr lIns="91425" tIns="91425" rIns="91425" bIns="91425" anchor="ctr" anchorCtr="0"/>
          <a:lstStyle>
            <a:lvl1pPr marL="0" marR="0" lvl="0" indent="0" algn="ctr" rtl="0">
              <a:spcBef>
                <a:spcPts val="0"/>
              </a:spcBef>
              <a:buNone/>
              <a:defRPr sz="900">
                <a:solidFill>
                  <a:srgbClr val="888888"/>
                </a:solidFill>
                <a:latin typeface="Palatino Linotype"/>
                <a:ea typeface="Palatino Linotype"/>
                <a:cs typeface="Palatino Linotype"/>
                <a:sym typeface="Palatino Linotype"/>
              </a:defRPr>
            </a:lvl1pPr>
            <a:lvl2pPr marL="457200" marR="0" lvl="1" indent="0" algn="l" rtl="0">
              <a:spcBef>
                <a:spcPts val="0"/>
              </a:spcBef>
              <a:buNone/>
              <a:defRPr sz="1800" b="0" i="0" u="none" strike="noStrike" cap="none">
                <a:solidFill>
                  <a:schemeClr val="dk1"/>
                </a:solidFill>
                <a:latin typeface="Palatino Linotype"/>
                <a:ea typeface="Palatino Linotype"/>
                <a:cs typeface="Palatino Linotype"/>
                <a:sym typeface="Palatino Linotype"/>
              </a:defRPr>
            </a:lvl2pPr>
            <a:lvl3pPr marL="914400" marR="0" lvl="2" indent="0" algn="l" rtl="0">
              <a:spcBef>
                <a:spcPts val="0"/>
              </a:spcBef>
              <a:buNone/>
              <a:defRPr sz="1800" b="0" i="0" u="none" strike="noStrike" cap="none">
                <a:solidFill>
                  <a:schemeClr val="dk1"/>
                </a:solidFill>
                <a:latin typeface="Palatino Linotype"/>
                <a:ea typeface="Palatino Linotype"/>
                <a:cs typeface="Palatino Linotype"/>
                <a:sym typeface="Palatino Linotype"/>
              </a:defRPr>
            </a:lvl3pPr>
            <a:lvl4pPr marL="1371600" marR="0" lvl="3" indent="0" algn="l" rtl="0">
              <a:spcBef>
                <a:spcPts val="0"/>
              </a:spcBef>
              <a:buNone/>
              <a:defRPr sz="1800" b="0" i="0" u="none" strike="noStrike" cap="none">
                <a:solidFill>
                  <a:schemeClr val="dk1"/>
                </a:solidFill>
                <a:latin typeface="Palatino Linotype"/>
                <a:ea typeface="Palatino Linotype"/>
                <a:cs typeface="Palatino Linotype"/>
                <a:sym typeface="Palatino Linotype"/>
              </a:defRPr>
            </a:lvl4pPr>
            <a:lvl5pPr marL="1828800" marR="0" lvl="4" indent="0" algn="l" rtl="0">
              <a:spcBef>
                <a:spcPts val="0"/>
              </a:spcBef>
              <a:buNone/>
              <a:defRPr sz="1800" b="0" i="0" u="none" strike="noStrike" cap="none">
                <a:solidFill>
                  <a:schemeClr val="dk1"/>
                </a:solidFill>
                <a:latin typeface="Palatino Linotype"/>
                <a:ea typeface="Palatino Linotype"/>
                <a:cs typeface="Palatino Linotype"/>
                <a:sym typeface="Palatino Linotype"/>
              </a:defRPr>
            </a:lvl5pPr>
            <a:lvl6pPr marL="2286000" marR="0" lvl="5" indent="0" algn="l" rtl="0">
              <a:spcBef>
                <a:spcPts val="0"/>
              </a:spcBef>
              <a:buNone/>
              <a:defRPr sz="1800" b="0" i="0" u="none" strike="noStrike" cap="none">
                <a:solidFill>
                  <a:schemeClr val="dk1"/>
                </a:solidFill>
                <a:latin typeface="Palatino Linotype"/>
                <a:ea typeface="Palatino Linotype"/>
                <a:cs typeface="Palatino Linotype"/>
                <a:sym typeface="Palatino Linotype"/>
              </a:defRPr>
            </a:lvl6pPr>
            <a:lvl7pPr marL="2743200" marR="0" lvl="6" indent="0" algn="l" rtl="0">
              <a:spcBef>
                <a:spcPts val="0"/>
              </a:spcBef>
              <a:buNone/>
              <a:defRPr sz="1800" b="0" i="0" u="none" strike="noStrike" cap="none">
                <a:solidFill>
                  <a:schemeClr val="dk1"/>
                </a:solidFill>
                <a:latin typeface="Palatino Linotype"/>
                <a:ea typeface="Palatino Linotype"/>
                <a:cs typeface="Palatino Linotype"/>
                <a:sym typeface="Palatino Linotype"/>
              </a:defRPr>
            </a:lvl7pPr>
            <a:lvl8pPr marL="3200400" marR="0" lvl="7" indent="0" algn="l" rtl="0">
              <a:spcBef>
                <a:spcPts val="0"/>
              </a:spcBef>
              <a:buNone/>
              <a:defRPr sz="1800" b="0" i="0" u="none" strike="noStrike" cap="none">
                <a:solidFill>
                  <a:schemeClr val="dk1"/>
                </a:solidFill>
                <a:latin typeface="Palatino Linotype"/>
                <a:ea typeface="Palatino Linotype"/>
                <a:cs typeface="Palatino Linotype"/>
                <a:sym typeface="Palatino Linotype"/>
              </a:defRPr>
            </a:lvl8pPr>
            <a:lvl9pPr marL="3657600" marR="0" lvl="8" indent="0" algn="l" rtl="0">
              <a:spcBef>
                <a:spcPts val="0"/>
              </a:spcBef>
              <a:buNone/>
              <a:defRPr sz="1800" b="0" i="0" u="none" strike="noStrike" cap="none">
                <a:solidFill>
                  <a:schemeClr val="dk1"/>
                </a:solidFill>
                <a:latin typeface="Palatino Linotype"/>
                <a:ea typeface="Palatino Linotype"/>
                <a:cs typeface="Palatino Linotype"/>
                <a:sym typeface="Palatino Linotype"/>
              </a:defRPr>
            </a:lvl9pPr>
          </a:lstStyle>
          <a:p>
            <a:endParaRPr/>
          </a:p>
        </p:txBody>
      </p:sp>
      <p:sp>
        <p:nvSpPr>
          <p:cNvPr id="34" name="Shape 34"/>
          <p:cNvSpPr txBox="1">
            <a:spLocks noGrp="1"/>
          </p:cNvSpPr>
          <p:nvPr>
            <p:ph type="sldNum" idx="12"/>
          </p:nvPr>
        </p:nvSpPr>
        <p:spPr>
          <a:xfrm>
            <a:off x="6457950" y="6356351"/>
            <a:ext cx="2057400"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a:solidFill>
                  <a:srgbClr val="888888"/>
                </a:solidFill>
                <a:latin typeface="Palatino Linotype"/>
                <a:ea typeface="Palatino Linotype"/>
                <a:cs typeface="Palatino Linotype"/>
                <a:sym typeface="Palatino Linotype"/>
              </a:rPr>
              <a:t>‹#›</a:t>
            </a:fld>
            <a:endParaRPr lang="en-US" sz="900">
              <a:solidFill>
                <a:srgbClr val="888888"/>
              </a:solidFill>
              <a:latin typeface="Palatino Linotype"/>
              <a:ea typeface="Palatino Linotype"/>
              <a:cs typeface="Palatino Linotype"/>
              <a:sym typeface="Palatino Linotype"/>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Shape 35"/>
        <p:cNvGrpSpPr/>
        <p:nvPr/>
      </p:nvGrpSpPr>
      <p:grpSpPr>
        <a:xfrm>
          <a:off x="0" y="0"/>
          <a:ext cx="0" cy="0"/>
          <a:chOff x="0" y="0"/>
          <a:chExt cx="0" cy="0"/>
        </a:xfrm>
      </p:grpSpPr>
      <p:sp>
        <p:nvSpPr>
          <p:cNvPr id="36" name="Shape 36"/>
          <p:cNvSpPr txBox="1">
            <a:spLocks noGrp="1"/>
          </p:cNvSpPr>
          <p:nvPr>
            <p:ph type="title"/>
          </p:nvPr>
        </p:nvSpPr>
        <p:spPr>
          <a:xfrm>
            <a:off x="628650" y="365126"/>
            <a:ext cx="7886700" cy="730428"/>
          </a:xfrm>
          <a:prstGeom prst="rect">
            <a:avLst/>
          </a:prstGeom>
          <a:noFill/>
          <a:ln>
            <a:noFill/>
          </a:ln>
        </p:spPr>
        <p:txBody>
          <a:bodyPr lIns="91425" tIns="91425" rIns="91425" bIns="91425" anchor="ctr" anchorCtr="0"/>
          <a:lstStyle>
            <a:lvl1pPr marL="0" marR="0" lvl="0" indent="0" algn="l" rtl="0">
              <a:lnSpc>
                <a:spcPct val="90000"/>
              </a:lnSpc>
              <a:spcBef>
                <a:spcPts val="0"/>
              </a:spcBef>
              <a:buClr>
                <a:srgbClr val="7E2C80"/>
              </a:buClr>
              <a:buFont typeface="Century Gothic"/>
              <a:buNone/>
              <a:defRPr sz="3300" b="1" i="0" u="none" strike="noStrike" cap="none">
                <a:solidFill>
                  <a:srgbClr val="7E2C80"/>
                </a:solidFill>
                <a:latin typeface="Century Gothic"/>
                <a:ea typeface="Century Gothic"/>
                <a:cs typeface="Century Gothic"/>
                <a:sym typeface="Century Gothic"/>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7" name="Shape 37"/>
          <p:cNvSpPr txBox="1">
            <a:spLocks noGrp="1"/>
          </p:cNvSpPr>
          <p:nvPr>
            <p:ph type="body" idx="1"/>
          </p:nvPr>
        </p:nvSpPr>
        <p:spPr>
          <a:xfrm>
            <a:off x="628650" y="1825625"/>
            <a:ext cx="3886200" cy="4351338"/>
          </a:xfrm>
          <a:prstGeom prst="rect">
            <a:avLst/>
          </a:prstGeom>
          <a:noFill/>
          <a:ln>
            <a:noFill/>
          </a:ln>
        </p:spPr>
        <p:txBody>
          <a:bodyPr lIns="91425" tIns="91425" rIns="91425" bIns="91425" anchor="t" anchorCtr="0"/>
          <a:lstStyle>
            <a:lvl1pPr marL="171450" marR="0" lvl="0" indent="-38100" algn="l" rtl="0">
              <a:lnSpc>
                <a:spcPct val="90000"/>
              </a:lnSpc>
              <a:spcBef>
                <a:spcPts val="750"/>
              </a:spcBef>
              <a:buClr>
                <a:srgbClr val="7E2C80"/>
              </a:buClr>
              <a:buSzPct val="100000"/>
              <a:buFont typeface="Arial"/>
              <a:buChar char="•"/>
              <a:defRPr sz="2100" b="0" i="0" u="none" strike="noStrike" cap="none">
                <a:solidFill>
                  <a:srgbClr val="7E2C80"/>
                </a:solidFill>
                <a:latin typeface="Palatino Linotype"/>
                <a:ea typeface="Palatino Linotype"/>
                <a:cs typeface="Palatino Linotype"/>
                <a:sym typeface="Palatino Linotype"/>
              </a:defRPr>
            </a:lvl1pPr>
            <a:lvl2pPr marL="514350" marR="0" lvl="1" indent="-57150" algn="l" rtl="0">
              <a:lnSpc>
                <a:spcPct val="90000"/>
              </a:lnSpc>
              <a:spcBef>
                <a:spcPts val="375"/>
              </a:spcBef>
              <a:buClr>
                <a:schemeClr val="dk1"/>
              </a:buClr>
              <a:buSzPct val="100000"/>
              <a:buFont typeface="Arial"/>
              <a:buChar char="•"/>
              <a:defRPr sz="1800" b="0" i="0" u="none" strike="noStrike" cap="none">
                <a:solidFill>
                  <a:schemeClr val="dk1"/>
                </a:solidFill>
                <a:latin typeface="Palatino Linotype"/>
                <a:ea typeface="Palatino Linotype"/>
                <a:cs typeface="Palatino Linotype"/>
                <a:sym typeface="Palatino Linotype"/>
              </a:defRPr>
            </a:lvl2pPr>
            <a:lvl3pPr marL="857250" marR="0" lvl="2" indent="-76200" algn="l" rtl="0">
              <a:lnSpc>
                <a:spcPct val="90000"/>
              </a:lnSpc>
              <a:spcBef>
                <a:spcPts val="375"/>
              </a:spcBef>
              <a:buClr>
                <a:schemeClr val="dk1"/>
              </a:buClr>
              <a:buSzPct val="100000"/>
              <a:buFont typeface="Arial"/>
              <a:buChar char="•"/>
              <a:defRPr sz="1500" b="0" i="0" u="none" strike="noStrike" cap="none">
                <a:solidFill>
                  <a:schemeClr val="dk1"/>
                </a:solidFill>
                <a:latin typeface="Palatino Linotype"/>
                <a:ea typeface="Palatino Linotype"/>
                <a:cs typeface="Palatino Linotype"/>
                <a:sym typeface="Palatino Linotype"/>
              </a:defRPr>
            </a:lvl3pPr>
            <a:lvl4pPr marL="1200150" marR="0" lvl="3" indent="-85725" algn="l" rtl="0">
              <a:lnSpc>
                <a:spcPct val="90000"/>
              </a:lnSpc>
              <a:spcBef>
                <a:spcPts val="375"/>
              </a:spcBef>
              <a:buClr>
                <a:schemeClr val="dk1"/>
              </a:buClr>
              <a:buSzPct val="96428"/>
              <a:buFont typeface="Arial"/>
              <a:buChar char="•"/>
              <a:defRPr sz="1350" b="0" i="0" u="none" strike="noStrike" cap="none">
                <a:solidFill>
                  <a:schemeClr val="dk1"/>
                </a:solidFill>
                <a:latin typeface="Palatino Linotype"/>
                <a:ea typeface="Palatino Linotype"/>
                <a:cs typeface="Palatino Linotype"/>
                <a:sym typeface="Palatino Linotype"/>
              </a:defRPr>
            </a:lvl4pPr>
            <a:lvl5pPr marL="1543050" marR="0" lvl="4" indent="-85725" algn="l" rtl="0">
              <a:lnSpc>
                <a:spcPct val="90000"/>
              </a:lnSpc>
              <a:spcBef>
                <a:spcPts val="375"/>
              </a:spcBef>
              <a:buClr>
                <a:schemeClr val="dk1"/>
              </a:buClr>
              <a:buSzPct val="96428"/>
              <a:buFont typeface="Arial"/>
              <a:buChar char="•"/>
              <a:defRPr sz="1350" b="0" i="0" u="none" strike="noStrike" cap="none">
                <a:solidFill>
                  <a:schemeClr val="dk1"/>
                </a:solidFill>
                <a:latin typeface="Palatino Linotype"/>
                <a:ea typeface="Palatino Linotype"/>
                <a:cs typeface="Palatino Linotype"/>
                <a:sym typeface="Palatino Linotype"/>
              </a:defRPr>
            </a:lvl5pPr>
            <a:lvl6pPr marL="1885950" marR="0" lvl="5" indent="-85725" algn="l" rtl="0">
              <a:lnSpc>
                <a:spcPct val="90000"/>
              </a:lnSpc>
              <a:spcBef>
                <a:spcPts val="375"/>
              </a:spcBef>
              <a:buClr>
                <a:schemeClr val="dk1"/>
              </a:buClr>
              <a:buSzPct val="96428"/>
              <a:buFont typeface="Arial"/>
              <a:buChar char="•"/>
              <a:defRPr sz="1350" b="0" i="0" u="none" strike="noStrike" cap="none">
                <a:solidFill>
                  <a:schemeClr val="dk1"/>
                </a:solidFill>
                <a:latin typeface="Palatino Linotype"/>
                <a:ea typeface="Palatino Linotype"/>
                <a:cs typeface="Palatino Linotype"/>
                <a:sym typeface="Palatino Linotype"/>
              </a:defRPr>
            </a:lvl6pPr>
            <a:lvl7pPr marL="2228850" marR="0" lvl="6" indent="-85725" algn="l" rtl="0">
              <a:lnSpc>
                <a:spcPct val="90000"/>
              </a:lnSpc>
              <a:spcBef>
                <a:spcPts val="375"/>
              </a:spcBef>
              <a:buClr>
                <a:schemeClr val="dk1"/>
              </a:buClr>
              <a:buSzPct val="96428"/>
              <a:buFont typeface="Arial"/>
              <a:buChar char="•"/>
              <a:defRPr sz="1350" b="0" i="0" u="none" strike="noStrike" cap="none">
                <a:solidFill>
                  <a:schemeClr val="dk1"/>
                </a:solidFill>
                <a:latin typeface="Palatino Linotype"/>
                <a:ea typeface="Palatino Linotype"/>
                <a:cs typeface="Palatino Linotype"/>
                <a:sym typeface="Palatino Linotype"/>
              </a:defRPr>
            </a:lvl7pPr>
            <a:lvl8pPr marL="2571750" marR="0" lvl="7" indent="-85725" algn="l" rtl="0">
              <a:lnSpc>
                <a:spcPct val="90000"/>
              </a:lnSpc>
              <a:spcBef>
                <a:spcPts val="375"/>
              </a:spcBef>
              <a:buClr>
                <a:schemeClr val="dk1"/>
              </a:buClr>
              <a:buSzPct val="96428"/>
              <a:buFont typeface="Arial"/>
              <a:buChar char="•"/>
              <a:defRPr sz="1350" b="0" i="0" u="none" strike="noStrike" cap="none">
                <a:solidFill>
                  <a:schemeClr val="dk1"/>
                </a:solidFill>
                <a:latin typeface="Palatino Linotype"/>
                <a:ea typeface="Palatino Linotype"/>
                <a:cs typeface="Palatino Linotype"/>
                <a:sym typeface="Palatino Linotype"/>
              </a:defRPr>
            </a:lvl8pPr>
            <a:lvl9pPr marL="2914650" marR="0" lvl="8" indent="-85725" algn="l" rtl="0">
              <a:lnSpc>
                <a:spcPct val="90000"/>
              </a:lnSpc>
              <a:spcBef>
                <a:spcPts val="375"/>
              </a:spcBef>
              <a:buClr>
                <a:schemeClr val="dk1"/>
              </a:buClr>
              <a:buSzPct val="96428"/>
              <a:buFont typeface="Arial"/>
              <a:buChar char="•"/>
              <a:defRPr sz="1350" b="0" i="0" u="none" strike="noStrike" cap="none">
                <a:solidFill>
                  <a:schemeClr val="dk1"/>
                </a:solidFill>
                <a:latin typeface="Palatino Linotype"/>
                <a:ea typeface="Palatino Linotype"/>
                <a:cs typeface="Palatino Linotype"/>
                <a:sym typeface="Palatino Linotype"/>
              </a:defRPr>
            </a:lvl9pPr>
          </a:lstStyle>
          <a:p>
            <a:endParaRPr/>
          </a:p>
        </p:txBody>
      </p:sp>
      <p:sp>
        <p:nvSpPr>
          <p:cNvPr id="38" name="Shape 38"/>
          <p:cNvSpPr txBox="1">
            <a:spLocks noGrp="1"/>
          </p:cNvSpPr>
          <p:nvPr>
            <p:ph type="body" idx="2"/>
          </p:nvPr>
        </p:nvSpPr>
        <p:spPr>
          <a:xfrm>
            <a:off x="4629150" y="1825625"/>
            <a:ext cx="3886200" cy="4351338"/>
          </a:xfrm>
          <a:prstGeom prst="rect">
            <a:avLst/>
          </a:prstGeom>
          <a:noFill/>
          <a:ln>
            <a:noFill/>
          </a:ln>
        </p:spPr>
        <p:txBody>
          <a:bodyPr lIns="91425" tIns="91425" rIns="91425" bIns="91425" anchor="t" anchorCtr="0"/>
          <a:lstStyle>
            <a:lvl1pPr marL="171450" marR="0" lvl="0" indent="-38100" algn="l" rtl="0">
              <a:lnSpc>
                <a:spcPct val="90000"/>
              </a:lnSpc>
              <a:spcBef>
                <a:spcPts val="750"/>
              </a:spcBef>
              <a:buClr>
                <a:srgbClr val="7E2C80"/>
              </a:buClr>
              <a:buSzPct val="100000"/>
              <a:buFont typeface="Arial"/>
              <a:buChar char="•"/>
              <a:defRPr sz="2100" b="0" i="0" u="none" strike="noStrike" cap="none">
                <a:solidFill>
                  <a:srgbClr val="7E2C80"/>
                </a:solidFill>
                <a:latin typeface="Palatino Linotype"/>
                <a:ea typeface="Palatino Linotype"/>
                <a:cs typeface="Palatino Linotype"/>
                <a:sym typeface="Palatino Linotype"/>
              </a:defRPr>
            </a:lvl1pPr>
            <a:lvl2pPr marL="514350" marR="0" lvl="1" indent="-57150" algn="l" rtl="0">
              <a:lnSpc>
                <a:spcPct val="90000"/>
              </a:lnSpc>
              <a:spcBef>
                <a:spcPts val="375"/>
              </a:spcBef>
              <a:buClr>
                <a:schemeClr val="dk1"/>
              </a:buClr>
              <a:buSzPct val="100000"/>
              <a:buFont typeface="Arial"/>
              <a:buChar char="•"/>
              <a:defRPr sz="1800" b="0" i="0" u="none" strike="noStrike" cap="none">
                <a:solidFill>
                  <a:schemeClr val="dk1"/>
                </a:solidFill>
                <a:latin typeface="Palatino Linotype"/>
                <a:ea typeface="Palatino Linotype"/>
                <a:cs typeface="Palatino Linotype"/>
                <a:sym typeface="Palatino Linotype"/>
              </a:defRPr>
            </a:lvl2pPr>
            <a:lvl3pPr marL="857250" marR="0" lvl="2" indent="-76200" algn="l" rtl="0">
              <a:lnSpc>
                <a:spcPct val="90000"/>
              </a:lnSpc>
              <a:spcBef>
                <a:spcPts val="375"/>
              </a:spcBef>
              <a:buClr>
                <a:schemeClr val="dk1"/>
              </a:buClr>
              <a:buSzPct val="100000"/>
              <a:buFont typeface="Arial"/>
              <a:buChar char="•"/>
              <a:defRPr sz="1500" b="0" i="0" u="none" strike="noStrike" cap="none">
                <a:solidFill>
                  <a:schemeClr val="dk1"/>
                </a:solidFill>
                <a:latin typeface="Palatino Linotype"/>
                <a:ea typeface="Palatino Linotype"/>
                <a:cs typeface="Palatino Linotype"/>
                <a:sym typeface="Palatino Linotype"/>
              </a:defRPr>
            </a:lvl3pPr>
            <a:lvl4pPr marL="1200150" marR="0" lvl="3" indent="-85725" algn="l" rtl="0">
              <a:lnSpc>
                <a:spcPct val="90000"/>
              </a:lnSpc>
              <a:spcBef>
                <a:spcPts val="375"/>
              </a:spcBef>
              <a:buClr>
                <a:schemeClr val="dk1"/>
              </a:buClr>
              <a:buSzPct val="96428"/>
              <a:buFont typeface="Arial"/>
              <a:buChar char="•"/>
              <a:defRPr sz="1350" b="0" i="0" u="none" strike="noStrike" cap="none">
                <a:solidFill>
                  <a:schemeClr val="dk1"/>
                </a:solidFill>
                <a:latin typeface="Palatino Linotype"/>
                <a:ea typeface="Palatino Linotype"/>
                <a:cs typeface="Palatino Linotype"/>
                <a:sym typeface="Palatino Linotype"/>
              </a:defRPr>
            </a:lvl4pPr>
            <a:lvl5pPr marL="1543050" marR="0" lvl="4" indent="-85725" algn="l" rtl="0">
              <a:lnSpc>
                <a:spcPct val="90000"/>
              </a:lnSpc>
              <a:spcBef>
                <a:spcPts val="375"/>
              </a:spcBef>
              <a:buClr>
                <a:schemeClr val="dk1"/>
              </a:buClr>
              <a:buSzPct val="96428"/>
              <a:buFont typeface="Arial"/>
              <a:buChar char="•"/>
              <a:defRPr sz="1350" b="0" i="0" u="none" strike="noStrike" cap="none">
                <a:solidFill>
                  <a:schemeClr val="dk1"/>
                </a:solidFill>
                <a:latin typeface="Palatino Linotype"/>
                <a:ea typeface="Palatino Linotype"/>
                <a:cs typeface="Palatino Linotype"/>
                <a:sym typeface="Palatino Linotype"/>
              </a:defRPr>
            </a:lvl5pPr>
            <a:lvl6pPr marL="1885950" marR="0" lvl="5" indent="-85725" algn="l" rtl="0">
              <a:lnSpc>
                <a:spcPct val="90000"/>
              </a:lnSpc>
              <a:spcBef>
                <a:spcPts val="375"/>
              </a:spcBef>
              <a:buClr>
                <a:schemeClr val="dk1"/>
              </a:buClr>
              <a:buSzPct val="96428"/>
              <a:buFont typeface="Arial"/>
              <a:buChar char="•"/>
              <a:defRPr sz="1350" b="0" i="0" u="none" strike="noStrike" cap="none">
                <a:solidFill>
                  <a:schemeClr val="dk1"/>
                </a:solidFill>
                <a:latin typeface="Palatino Linotype"/>
                <a:ea typeface="Palatino Linotype"/>
                <a:cs typeface="Palatino Linotype"/>
                <a:sym typeface="Palatino Linotype"/>
              </a:defRPr>
            </a:lvl6pPr>
            <a:lvl7pPr marL="2228850" marR="0" lvl="6" indent="-85725" algn="l" rtl="0">
              <a:lnSpc>
                <a:spcPct val="90000"/>
              </a:lnSpc>
              <a:spcBef>
                <a:spcPts val="375"/>
              </a:spcBef>
              <a:buClr>
                <a:schemeClr val="dk1"/>
              </a:buClr>
              <a:buSzPct val="96428"/>
              <a:buFont typeface="Arial"/>
              <a:buChar char="•"/>
              <a:defRPr sz="1350" b="0" i="0" u="none" strike="noStrike" cap="none">
                <a:solidFill>
                  <a:schemeClr val="dk1"/>
                </a:solidFill>
                <a:latin typeface="Palatino Linotype"/>
                <a:ea typeface="Palatino Linotype"/>
                <a:cs typeface="Palatino Linotype"/>
                <a:sym typeface="Palatino Linotype"/>
              </a:defRPr>
            </a:lvl7pPr>
            <a:lvl8pPr marL="2571750" marR="0" lvl="7" indent="-85725" algn="l" rtl="0">
              <a:lnSpc>
                <a:spcPct val="90000"/>
              </a:lnSpc>
              <a:spcBef>
                <a:spcPts val="375"/>
              </a:spcBef>
              <a:buClr>
                <a:schemeClr val="dk1"/>
              </a:buClr>
              <a:buSzPct val="96428"/>
              <a:buFont typeface="Arial"/>
              <a:buChar char="•"/>
              <a:defRPr sz="1350" b="0" i="0" u="none" strike="noStrike" cap="none">
                <a:solidFill>
                  <a:schemeClr val="dk1"/>
                </a:solidFill>
                <a:latin typeface="Palatino Linotype"/>
                <a:ea typeface="Palatino Linotype"/>
                <a:cs typeface="Palatino Linotype"/>
                <a:sym typeface="Palatino Linotype"/>
              </a:defRPr>
            </a:lvl8pPr>
            <a:lvl9pPr marL="2914650" marR="0" lvl="8" indent="-85725" algn="l" rtl="0">
              <a:lnSpc>
                <a:spcPct val="90000"/>
              </a:lnSpc>
              <a:spcBef>
                <a:spcPts val="375"/>
              </a:spcBef>
              <a:buClr>
                <a:schemeClr val="dk1"/>
              </a:buClr>
              <a:buSzPct val="96428"/>
              <a:buFont typeface="Arial"/>
              <a:buChar char="•"/>
              <a:defRPr sz="1350" b="0" i="0" u="none" strike="noStrike" cap="none">
                <a:solidFill>
                  <a:schemeClr val="dk1"/>
                </a:solidFill>
                <a:latin typeface="Palatino Linotype"/>
                <a:ea typeface="Palatino Linotype"/>
                <a:cs typeface="Palatino Linotype"/>
                <a:sym typeface="Palatino Linotype"/>
              </a:defRPr>
            </a:lvl9pPr>
          </a:lstStyle>
          <a:p>
            <a:endParaRPr/>
          </a:p>
        </p:txBody>
      </p:sp>
      <p:sp>
        <p:nvSpPr>
          <p:cNvPr id="39" name="Shape 39"/>
          <p:cNvSpPr txBox="1">
            <a:spLocks noGrp="1"/>
          </p:cNvSpPr>
          <p:nvPr>
            <p:ph type="dt" idx="10"/>
          </p:nvPr>
        </p:nvSpPr>
        <p:spPr>
          <a:xfrm>
            <a:off x="628650" y="6356351"/>
            <a:ext cx="2057400" cy="365125"/>
          </a:xfrm>
          <a:prstGeom prst="rect">
            <a:avLst/>
          </a:prstGeom>
          <a:noFill/>
          <a:ln>
            <a:noFill/>
          </a:ln>
        </p:spPr>
        <p:txBody>
          <a:bodyPr lIns="91425" tIns="91425" rIns="91425" bIns="91425" anchor="ctr" anchorCtr="0"/>
          <a:lstStyle>
            <a:lvl1pPr marL="0" marR="0" lvl="0" indent="0" algn="l" rtl="0">
              <a:spcBef>
                <a:spcPts val="0"/>
              </a:spcBef>
              <a:buNone/>
              <a:defRPr sz="900">
                <a:solidFill>
                  <a:srgbClr val="888888"/>
                </a:solidFill>
                <a:latin typeface="Palatino Linotype"/>
                <a:ea typeface="Palatino Linotype"/>
                <a:cs typeface="Palatino Linotype"/>
                <a:sym typeface="Palatino Linotype"/>
              </a:defRPr>
            </a:lvl1pPr>
            <a:lvl2pPr marL="457200" marR="0" lvl="1" indent="0" algn="l" rtl="0">
              <a:spcBef>
                <a:spcPts val="0"/>
              </a:spcBef>
              <a:buNone/>
              <a:defRPr sz="1800" b="0" i="0" u="none" strike="noStrike" cap="none">
                <a:solidFill>
                  <a:schemeClr val="dk1"/>
                </a:solidFill>
                <a:latin typeface="Palatino Linotype"/>
                <a:ea typeface="Palatino Linotype"/>
                <a:cs typeface="Palatino Linotype"/>
                <a:sym typeface="Palatino Linotype"/>
              </a:defRPr>
            </a:lvl2pPr>
            <a:lvl3pPr marL="914400" marR="0" lvl="2" indent="0" algn="l" rtl="0">
              <a:spcBef>
                <a:spcPts val="0"/>
              </a:spcBef>
              <a:buNone/>
              <a:defRPr sz="1800" b="0" i="0" u="none" strike="noStrike" cap="none">
                <a:solidFill>
                  <a:schemeClr val="dk1"/>
                </a:solidFill>
                <a:latin typeface="Palatino Linotype"/>
                <a:ea typeface="Palatino Linotype"/>
                <a:cs typeface="Palatino Linotype"/>
                <a:sym typeface="Palatino Linotype"/>
              </a:defRPr>
            </a:lvl3pPr>
            <a:lvl4pPr marL="1371600" marR="0" lvl="3" indent="0" algn="l" rtl="0">
              <a:spcBef>
                <a:spcPts val="0"/>
              </a:spcBef>
              <a:buNone/>
              <a:defRPr sz="1800" b="0" i="0" u="none" strike="noStrike" cap="none">
                <a:solidFill>
                  <a:schemeClr val="dk1"/>
                </a:solidFill>
                <a:latin typeface="Palatino Linotype"/>
                <a:ea typeface="Palatino Linotype"/>
                <a:cs typeface="Palatino Linotype"/>
                <a:sym typeface="Palatino Linotype"/>
              </a:defRPr>
            </a:lvl4pPr>
            <a:lvl5pPr marL="1828800" marR="0" lvl="4" indent="0" algn="l" rtl="0">
              <a:spcBef>
                <a:spcPts val="0"/>
              </a:spcBef>
              <a:buNone/>
              <a:defRPr sz="1800" b="0" i="0" u="none" strike="noStrike" cap="none">
                <a:solidFill>
                  <a:schemeClr val="dk1"/>
                </a:solidFill>
                <a:latin typeface="Palatino Linotype"/>
                <a:ea typeface="Palatino Linotype"/>
                <a:cs typeface="Palatino Linotype"/>
                <a:sym typeface="Palatino Linotype"/>
              </a:defRPr>
            </a:lvl5pPr>
            <a:lvl6pPr marL="2286000" marR="0" lvl="5" indent="0" algn="l" rtl="0">
              <a:spcBef>
                <a:spcPts val="0"/>
              </a:spcBef>
              <a:buNone/>
              <a:defRPr sz="1800" b="0" i="0" u="none" strike="noStrike" cap="none">
                <a:solidFill>
                  <a:schemeClr val="dk1"/>
                </a:solidFill>
                <a:latin typeface="Palatino Linotype"/>
                <a:ea typeface="Palatino Linotype"/>
                <a:cs typeface="Palatino Linotype"/>
                <a:sym typeface="Palatino Linotype"/>
              </a:defRPr>
            </a:lvl6pPr>
            <a:lvl7pPr marL="2743200" marR="0" lvl="6" indent="0" algn="l" rtl="0">
              <a:spcBef>
                <a:spcPts val="0"/>
              </a:spcBef>
              <a:buNone/>
              <a:defRPr sz="1800" b="0" i="0" u="none" strike="noStrike" cap="none">
                <a:solidFill>
                  <a:schemeClr val="dk1"/>
                </a:solidFill>
                <a:latin typeface="Palatino Linotype"/>
                <a:ea typeface="Palatino Linotype"/>
                <a:cs typeface="Palatino Linotype"/>
                <a:sym typeface="Palatino Linotype"/>
              </a:defRPr>
            </a:lvl7pPr>
            <a:lvl8pPr marL="3200400" marR="0" lvl="7" indent="0" algn="l" rtl="0">
              <a:spcBef>
                <a:spcPts val="0"/>
              </a:spcBef>
              <a:buNone/>
              <a:defRPr sz="1800" b="0" i="0" u="none" strike="noStrike" cap="none">
                <a:solidFill>
                  <a:schemeClr val="dk1"/>
                </a:solidFill>
                <a:latin typeface="Palatino Linotype"/>
                <a:ea typeface="Palatino Linotype"/>
                <a:cs typeface="Palatino Linotype"/>
                <a:sym typeface="Palatino Linotype"/>
              </a:defRPr>
            </a:lvl8pPr>
            <a:lvl9pPr marL="3657600" marR="0" lvl="8" indent="0" algn="l" rtl="0">
              <a:spcBef>
                <a:spcPts val="0"/>
              </a:spcBef>
              <a:buNone/>
              <a:defRPr sz="1800" b="0" i="0" u="none" strike="noStrike" cap="none">
                <a:solidFill>
                  <a:schemeClr val="dk1"/>
                </a:solidFill>
                <a:latin typeface="Palatino Linotype"/>
                <a:ea typeface="Palatino Linotype"/>
                <a:cs typeface="Palatino Linotype"/>
                <a:sym typeface="Palatino Linotype"/>
              </a:defRPr>
            </a:lvl9pPr>
          </a:lstStyle>
          <a:p>
            <a:endParaRPr/>
          </a:p>
        </p:txBody>
      </p:sp>
      <p:sp>
        <p:nvSpPr>
          <p:cNvPr id="40" name="Shape 40"/>
          <p:cNvSpPr txBox="1">
            <a:spLocks noGrp="1"/>
          </p:cNvSpPr>
          <p:nvPr>
            <p:ph type="ftr" idx="11"/>
          </p:nvPr>
        </p:nvSpPr>
        <p:spPr>
          <a:xfrm>
            <a:off x="3028950" y="6356351"/>
            <a:ext cx="3086099" cy="365125"/>
          </a:xfrm>
          <a:prstGeom prst="rect">
            <a:avLst/>
          </a:prstGeom>
          <a:noFill/>
          <a:ln>
            <a:noFill/>
          </a:ln>
        </p:spPr>
        <p:txBody>
          <a:bodyPr lIns="91425" tIns="91425" rIns="91425" bIns="91425" anchor="ctr" anchorCtr="0"/>
          <a:lstStyle>
            <a:lvl1pPr marL="0" marR="0" lvl="0" indent="0" algn="ctr" rtl="0">
              <a:spcBef>
                <a:spcPts val="0"/>
              </a:spcBef>
              <a:buNone/>
              <a:defRPr sz="900">
                <a:solidFill>
                  <a:srgbClr val="888888"/>
                </a:solidFill>
                <a:latin typeface="Palatino Linotype"/>
                <a:ea typeface="Palatino Linotype"/>
                <a:cs typeface="Palatino Linotype"/>
                <a:sym typeface="Palatino Linotype"/>
              </a:defRPr>
            </a:lvl1pPr>
            <a:lvl2pPr marL="457200" marR="0" lvl="1" indent="0" algn="l" rtl="0">
              <a:spcBef>
                <a:spcPts val="0"/>
              </a:spcBef>
              <a:buNone/>
              <a:defRPr sz="1800" b="0" i="0" u="none" strike="noStrike" cap="none">
                <a:solidFill>
                  <a:schemeClr val="dk1"/>
                </a:solidFill>
                <a:latin typeface="Palatino Linotype"/>
                <a:ea typeface="Palatino Linotype"/>
                <a:cs typeface="Palatino Linotype"/>
                <a:sym typeface="Palatino Linotype"/>
              </a:defRPr>
            </a:lvl2pPr>
            <a:lvl3pPr marL="914400" marR="0" lvl="2" indent="0" algn="l" rtl="0">
              <a:spcBef>
                <a:spcPts val="0"/>
              </a:spcBef>
              <a:buNone/>
              <a:defRPr sz="1800" b="0" i="0" u="none" strike="noStrike" cap="none">
                <a:solidFill>
                  <a:schemeClr val="dk1"/>
                </a:solidFill>
                <a:latin typeface="Palatino Linotype"/>
                <a:ea typeface="Palatino Linotype"/>
                <a:cs typeface="Palatino Linotype"/>
                <a:sym typeface="Palatino Linotype"/>
              </a:defRPr>
            </a:lvl3pPr>
            <a:lvl4pPr marL="1371600" marR="0" lvl="3" indent="0" algn="l" rtl="0">
              <a:spcBef>
                <a:spcPts val="0"/>
              </a:spcBef>
              <a:buNone/>
              <a:defRPr sz="1800" b="0" i="0" u="none" strike="noStrike" cap="none">
                <a:solidFill>
                  <a:schemeClr val="dk1"/>
                </a:solidFill>
                <a:latin typeface="Palatino Linotype"/>
                <a:ea typeface="Palatino Linotype"/>
                <a:cs typeface="Palatino Linotype"/>
                <a:sym typeface="Palatino Linotype"/>
              </a:defRPr>
            </a:lvl4pPr>
            <a:lvl5pPr marL="1828800" marR="0" lvl="4" indent="0" algn="l" rtl="0">
              <a:spcBef>
                <a:spcPts val="0"/>
              </a:spcBef>
              <a:buNone/>
              <a:defRPr sz="1800" b="0" i="0" u="none" strike="noStrike" cap="none">
                <a:solidFill>
                  <a:schemeClr val="dk1"/>
                </a:solidFill>
                <a:latin typeface="Palatino Linotype"/>
                <a:ea typeface="Palatino Linotype"/>
                <a:cs typeface="Palatino Linotype"/>
                <a:sym typeface="Palatino Linotype"/>
              </a:defRPr>
            </a:lvl5pPr>
            <a:lvl6pPr marL="2286000" marR="0" lvl="5" indent="0" algn="l" rtl="0">
              <a:spcBef>
                <a:spcPts val="0"/>
              </a:spcBef>
              <a:buNone/>
              <a:defRPr sz="1800" b="0" i="0" u="none" strike="noStrike" cap="none">
                <a:solidFill>
                  <a:schemeClr val="dk1"/>
                </a:solidFill>
                <a:latin typeface="Palatino Linotype"/>
                <a:ea typeface="Palatino Linotype"/>
                <a:cs typeface="Palatino Linotype"/>
                <a:sym typeface="Palatino Linotype"/>
              </a:defRPr>
            </a:lvl6pPr>
            <a:lvl7pPr marL="2743200" marR="0" lvl="6" indent="0" algn="l" rtl="0">
              <a:spcBef>
                <a:spcPts val="0"/>
              </a:spcBef>
              <a:buNone/>
              <a:defRPr sz="1800" b="0" i="0" u="none" strike="noStrike" cap="none">
                <a:solidFill>
                  <a:schemeClr val="dk1"/>
                </a:solidFill>
                <a:latin typeface="Palatino Linotype"/>
                <a:ea typeface="Palatino Linotype"/>
                <a:cs typeface="Palatino Linotype"/>
                <a:sym typeface="Palatino Linotype"/>
              </a:defRPr>
            </a:lvl7pPr>
            <a:lvl8pPr marL="3200400" marR="0" lvl="7" indent="0" algn="l" rtl="0">
              <a:spcBef>
                <a:spcPts val="0"/>
              </a:spcBef>
              <a:buNone/>
              <a:defRPr sz="1800" b="0" i="0" u="none" strike="noStrike" cap="none">
                <a:solidFill>
                  <a:schemeClr val="dk1"/>
                </a:solidFill>
                <a:latin typeface="Palatino Linotype"/>
                <a:ea typeface="Palatino Linotype"/>
                <a:cs typeface="Palatino Linotype"/>
                <a:sym typeface="Palatino Linotype"/>
              </a:defRPr>
            </a:lvl8pPr>
            <a:lvl9pPr marL="3657600" marR="0" lvl="8" indent="0" algn="l" rtl="0">
              <a:spcBef>
                <a:spcPts val="0"/>
              </a:spcBef>
              <a:buNone/>
              <a:defRPr sz="1800" b="0" i="0" u="none" strike="noStrike" cap="none">
                <a:solidFill>
                  <a:schemeClr val="dk1"/>
                </a:solidFill>
                <a:latin typeface="Palatino Linotype"/>
                <a:ea typeface="Palatino Linotype"/>
                <a:cs typeface="Palatino Linotype"/>
                <a:sym typeface="Palatino Linotype"/>
              </a:defRPr>
            </a:lvl9pPr>
          </a:lstStyle>
          <a:p>
            <a:endParaRPr/>
          </a:p>
        </p:txBody>
      </p:sp>
      <p:sp>
        <p:nvSpPr>
          <p:cNvPr id="41" name="Shape 41"/>
          <p:cNvSpPr txBox="1">
            <a:spLocks noGrp="1"/>
          </p:cNvSpPr>
          <p:nvPr>
            <p:ph type="sldNum" idx="12"/>
          </p:nvPr>
        </p:nvSpPr>
        <p:spPr>
          <a:xfrm>
            <a:off x="6457950" y="6356351"/>
            <a:ext cx="2057400"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a:solidFill>
                  <a:srgbClr val="888888"/>
                </a:solidFill>
                <a:latin typeface="Palatino Linotype"/>
                <a:ea typeface="Palatino Linotype"/>
                <a:cs typeface="Palatino Linotype"/>
                <a:sym typeface="Palatino Linotype"/>
              </a:rPr>
              <a:t>‹#›</a:t>
            </a:fld>
            <a:endParaRPr lang="en-US" sz="900">
              <a:solidFill>
                <a:srgbClr val="888888"/>
              </a:solidFill>
              <a:latin typeface="Palatino Linotype"/>
              <a:ea typeface="Palatino Linotype"/>
              <a:cs typeface="Palatino Linotype"/>
              <a:sym typeface="Palatino Linotype"/>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Shape 42"/>
        <p:cNvGrpSpPr/>
        <p:nvPr/>
      </p:nvGrpSpPr>
      <p:grpSpPr>
        <a:xfrm>
          <a:off x="0" y="0"/>
          <a:ext cx="0" cy="0"/>
          <a:chOff x="0" y="0"/>
          <a:chExt cx="0" cy="0"/>
        </a:xfrm>
      </p:grpSpPr>
      <p:sp>
        <p:nvSpPr>
          <p:cNvPr id="43" name="Shape 43"/>
          <p:cNvSpPr txBox="1">
            <a:spLocks noGrp="1"/>
          </p:cNvSpPr>
          <p:nvPr>
            <p:ph type="title"/>
          </p:nvPr>
        </p:nvSpPr>
        <p:spPr>
          <a:xfrm>
            <a:off x="629841" y="365126"/>
            <a:ext cx="7886700" cy="1325562"/>
          </a:xfrm>
          <a:prstGeom prst="rect">
            <a:avLst/>
          </a:prstGeom>
          <a:noFill/>
          <a:ln>
            <a:noFill/>
          </a:ln>
        </p:spPr>
        <p:txBody>
          <a:bodyPr lIns="91425" tIns="91425" rIns="91425" bIns="91425" anchor="ctr" anchorCtr="0"/>
          <a:lstStyle>
            <a:lvl1pPr marL="0" marR="0" lvl="0" indent="0" algn="l" rtl="0">
              <a:lnSpc>
                <a:spcPct val="90000"/>
              </a:lnSpc>
              <a:spcBef>
                <a:spcPts val="0"/>
              </a:spcBef>
              <a:buClr>
                <a:srgbClr val="7E2C80"/>
              </a:buClr>
              <a:buFont typeface="Century Gothic"/>
              <a:buNone/>
              <a:defRPr sz="3300" b="1" i="0" u="none" strike="noStrike" cap="none">
                <a:solidFill>
                  <a:srgbClr val="7E2C80"/>
                </a:solidFill>
                <a:latin typeface="Century Gothic"/>
                <a:ea typeface="Century Gothic"/>
                <a:cs typeface="Century Gothic"/>
                <a:sym typeface="Century Gothic"/>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44" name="Shape 44"/>
          <p:cNvSpPr txBox="1">
            <a:spLocks noGrp="1"/>
          </p:cNvSpPr>
          <p:nvPr>
            <p:ph type="body" idx="1"/>
          </p:nvPr>
        </p:nvSpPr>
        <p:spPr>
          <a:xfrm>
            <a:off x="629841" y="1681163"/>
            <a:ext cx="3868340" cy="823912"/>
          </a:xfrm>
          <a:prstGeom prst="rect">
            <a:avLst/>
          </a:prstGeom>
          <a:noFill/>
          <a:ln>
            <a:noFill/>
          </a:ln>
        </p:spPr>
        <p:txBody>
          <a:bodyPr lIns="91425" tIns="91425" rIns="91425" bIns="91425" anchor="b" anchorCtr="0"/>
          <a:lstStyle>
            <a:lvl1pPr marL="0" marR="0" lvl="0" indent="0" algn="l" rtl="0">
              <a:lnSpc>
                <a:spcPct val="90000"/>
              </a:lnSpc>
              <a:spcBef>
                <a:spcPts val="750"/>
              </a:spcBef>
              <a:buClr>
                <a:srgbClr val="7E2C80"/>
              </a:buClr>
              <a:buFont typeface="Arial"/>
              <a:buNone/>
              <a:defRPr sz="1800" b="1" i="0" u="none" strike="noStrike" cap="none">
                <a:solidFill>
                  <a:srgbClr val="7E2C80"/>
                </a:solidFill>
                <a:latin typeface="Palatino Linotype"/>
                <a:ea typeface="Palatino Linotype"/>
                <a:cs typeface="Palatino Linotype"/>
                <a:sym typeface="Palatino Linotype"/>
              </a:defRPr>
            </a:lvl1pPr>
            <a:lvl2pPr marL="342900" marR="0" lvl="1" indent="0" algn="l" rtl="0">
              <a:lnSpc>
                <a:spcPct val="90000"/>
              </a:lnSpc>
              <a:spcBef>
                <a:spcPts val="375"/>
              </a:spcBef>
              <a:buClr>
                <a:schemeClr val="dk1"/>
              </a:buClr>
              <a:buFont typeface="Arial"/>
              <a:buNone/>
              <a:defRPr sz="1500" b="1" i="0" u="none" strike="noStrike" cap="none">
                <a:solidFill>
                  <a:schemeClr val="dk1"/>
                </a:solidFill>
                <a:latin typeface="Palatino Linotype"/>
                <a:ea typeface="Palatino Linotype"/>
                <a:cs typeface="Palatino Linotype"/>
                <a:sym typeface="Palatino Linotype"/>
              </a:defRPr>
            </a:lvl2pPr>
            <a:lvl3pPr marL="685800" marR="0" lvl="2" indent="0" algn="l" rtl="0">
              <a:lnSpc>
                <a:spcPct val="90000"/>
              </a:lnSpc>
              <a:spcBef>
                <a:spcPts val="375"/>
              </a:spcBef>
              <a:buClr>
                <a:schemeClr val="dk1"/>
              </a:buClr>
              <a:buFont typeface="Arial"/>
              <a:buNone/>
              <a:defRPr sz="1350" b="1" i="0" u="none" strike="noStrike" cap="none">
                <a:solidFill>
                  <a:schemeClr val="dk1"/>
                </a:solidFill>
                <a:latin typeface="Palatino Linotype"/>
                <a:ea typeface="Palatino Linotype"/>
                <a:cs typeface="Palatino Linotype"/>
                <a:sym typeface="Palatino Linotype"/>
              </a:defRPr>
            </a:lvl3pPr>
            <a:lvl4pPr marL="1028700" marR="0" lvl="3" indent="0" algn="l" rtl="0">
              <a:lnSpc>
                <a:spcPct val="90000"/>
              </a:lnSpc>
              <a:spcBef>
                <a:spcPts val="375"/>
              </a:spcBef>
              <a:buClr>
                <a:schemeClr val="dk1"/>
              </a:buClr>
              <a:buFont typeface="Arial"/>
              <a:buNone/>
              <a:defRPr sz="1200" b="1" i="0" u="none" strike="noStrike" cap="none">
                <a:solidFill>
                  <a:schemeClr val="dk1"/>
                </a:solidFill>
                <a:latin typeface="Palatino Linotype"/>
                <a:ea typeface="Palatino Linotype"/>
                <a:cs typeface="Palatino Linotype"/>
                <a:sym typeface="Palatino Linotype"/>
              </a:defRPr>
            </a:lvl4pPr>
            <a:lvl5pPr marL="1371600" marR="0" lvl="4" indent="0" algn="l" rtl="0">
              <a:lnSpc>
                <a:spcPct val="90000"/>
              </a:lnSpc>
              <a:spcBef>
                <a:spcPts val="375"/>
              </a:spcBef>
              <a:buClr>
                <a:schemeClr val="dk1"/>
              </a:buClr>
              <a:buFont typeface="Arial"/>
              <a:buNone/>
              <a:defRPr sz="1200" b="1" i="0" u="none" strike="noStrike" cap="none">
                <a:solidFill>
                  <a:schemeClr val="dk1"/>
                </a:solidFill>
                <a:latin typeface="Palatino Linotype"/>
                <a:ea typeface="Palatino Linotype"/>
                <a:cs typeface="Palatino Linotype"/>
                <a:sym typeface="Palatino Linotype"/>
              </a:defRPr>
            </a:lvl5pPr>
            <a:lvl6pPr marL="1714500" marR="0" lvl="5" indent="0" algn="l" rtl="0">
              <a:lnSpc>
                <a:spcPct val="90000"/>
              </a:lnSpc>
              <a:spcBef>
                <a:spcPts val="375"/>
              </a:spcBef>
              <a:buClr>
                <a:schemeClr val="dk1"/>
              </a:buClr>
              <a:buFont typeface="Arial"/>
              <a:buNone/>
              <a:defRPr sz="1200" b="1" i="0" u="none" strike="noStrike" cap="none">
                <a:solidFill>
                  <a:schemeClr val="dk1"/>
                </a:solidFill>
                <a:latin typeface="Palatino Linotype"/>
                <a:ea typeface="Palatino Linotype"/>
                <a:cs typeface="Palatino Linotype"/>
                <a:sym typeface="Palatino Linotype"/>
              </a:defRPr>
            </a:lvl6pPr>
            <a:lvl7pPr marL="2057400" marR="0" lvl="6" indent="0" algn="l" rtl="0">
              <a:lnSpc>
                <a:spcPct val="90000"/>
              </a:lnSpc>
              <a:spcBef>
                <a:spcPts val="375"/>
              </a:spcBef>
              <a:buClr>
                <a:schemeClr val="dk1"/>
              </a:buClr>
              <a:buFont typeface="Arial"/>
              <a:buNone/>
              <a:defRPr sz="1200" b="1" i="0" u="none" strike="noStrike" cap="none">
                <a:solidFill>
                  <a:schemeClr val="dk1"/>
                </a:solidFill>
                <a:latin typeface="Palatino Linotype"/>
                <a:ea typeface="Palatino Linotype"/>
                <a:cs typeface="Palatino Linotype"/>
                <a:sym typeface="Palatino Linotype"/>
              </a:defRPr>
            </a:lvl7pPr>
            <a:lvl8pPr marL="2400300" marR="0" lvl="7" indent="0" algn="l" rtl="0">
              <a:lnSpc>
                <a:spcPct val="90000"/>
              </a:lnSpc>
              <a:spcBef>
                <a:spcPts val="375"/>
              </a:spcBef>
              <a:buClr>
                <a:schemeClr val="dk1"/>
              </a:buClr>
              <a:buFont typeface="Arial"/>
              <a:buNone/>
              <a:defRPr sz="1200" b="1" i="0" u="none" strike="noStrike" cap="none">
                <a:solidFill>
                  <a:schemeClr val="dk1"/>
                </a:solidFill>
                <a:latin typeface="Palatino Linotype"/>
                <a:ea typeface="Palatino Linotype"/>
                <a:cs typeface="Palatino Linotype"/>
                <a:sym typeface="Palatino Linotype"/>
              </a:defRPr>
            </a:lvl8pPr>
            <a:lvl9pPr marL="2743200" marR="0" lvl="8" indent="0" algn="l" rtl="0">
              <a:lnSpc>
                <a:spcPct val="90000"/>
              </a:lnSpc>
              <a:spcBef>
                <a:spcPts val="375"/>
              </a:spcBef>
              <a:buClr>
                <a:schemeClr val="dk1"/>
              </a:buClr>
              <a:buFont typeface="Arial"/>
              <a:buNone/>
              <a:defRPr sz="1200" b="1" i="0" u="none" strike="noStrike" cap="none">
                <a:solidFill>
                  <a:schemeClr val="dk1"/>
                </a:solidFill>
                <a:latin typeface="Palatino Linotype"/>
                <a:ea typeface="Palatino Linotype"/>
                <a:cs typeface="Palatino Linotype"/>
                <a:sym typeface="Palatino Linotype"/>
              </a:defRPr>
            </a:lvl9pPr>
          </a:lstStyle>
          <a:p>
            <a:endParaRPr/>
          </a:p>
        </p:txBody>
      </p:sp>
      <p:sp>
        <p:nvSpPr>
          <p:cNvPr id="45" name="Shape 45"/>
          <p:cNvSpPr txBox="1">
            <a:spLocks noGrp="1"/>
          </p:cNvSpPr>
          <p:nvPr>
            <p:ph type="body" idx="2"/>
          </p:nvPr>
        </p:nvSpPr>
        <p:spPr>
          <a:xfrm>
            <a:off x="629841" y="2505075"/>
            <a:ext cx="3868340" cy="3684588"/>
          </a:xfrm>
          <a:prstGeom prst="rect">
            <a:avLst/>
          </a:prstGeom>
          <a:noFill/>
          <a:ln>
            <a:noFill/>
          </a:ln>
        </p:spPr>
        <p:txBody>
          <a:bodyPr lIns="91425" tIns="91425" rIns="91425" bIns="91425" anchor="t" anchorCtr="0"/>
          <a:lstStyle>
            <a:lvl1pPr marL="171450" marR="0" lvl="0" indent="-38100" algn="l" rtl="0">
              <a:lnSpc>
                <a:spcPct val="90000"/>
              </a:lnSpc>
              <a:spcBef>
                <a:spcPts val="750"/>
              </a:spcBef>
              <a:buClr>
                <a:srgbClr val="7E2C80"/>
              </a:buClr>
              <a:buSzPct val="100000"/>
              <a:buFont typeface="Arial"/>
              <a:buChar char="•"/>
              <a:defRPr sz="2100" b="0" i="0" u="none" strike="noStrike" cap="none">
                <a:solidFill>
                  <a:srgbClr val="7E2C80"/>
                </a:solidFill>
                <a:latin typeface="Palatino Linotype"/>
                <a:ea typeface="Palatino Linotype"/>
                <a:cs typeface="Palatino Linotype"/>
                <a:sym typeface="Palatino Linotype"/>
              </a:defRPr>
            </a:lvl1pPr>
            <a:lvl2pPr marL="514350" marR="0" lvl="1" indent="-57150" algn="l" rtl="0">
              <a:lnSpc>
                <a:spcPct val="90000"/>
              </a:lnSpc>
              <a:spcBef>
                <a:spcPts val="375"/>
              </a:spcBef>
              <a:buClr>
                <a:schemeClr val="dk1"/>
              </a:buClr>
              <a:buSzPct val="100000"/>
              <a:buFont typeface="Arial"/>
              <a:buChar char="•"/>
              <a:defRPr sz="1800" b="0" i="0" u="none" strike="noStrike" cap="none">
                <a:solidFill>
                  <a:schemeClr val="dk1"/>
                </a:solidFill>
                <a:latin typeface="Palatino Linotype"/>
                <a:ea typeface="Palatino Linotype"/>
                <a:cs typeface="Palatino Linotype"/>
                <a:sym typeface="Palatino Linotype"/>
              </a:defRPr>
            </a:lvl2pPr>
            <a:lvl3pPr marL="857250" marR="0" lvl="2" indent="-76200" algn="l" rtl="0">
              <a:lnSpc>
                <a:spcPct val="90000"/>
              </a:lnSpc>
              <a:spcBef>
                <a:spcPts val="375"/>
              </a:spcBef>
              <a:buClr>
                <a:schemeClr val="dk1"/>
              </a:buClr>
              <a:buSzPct val="100000"/>
              <a:buFont typeface="Arial"/>
              <a:buChar char="•"/>
              <a:defRPr sz="1500" b="0" i="0" u="none" strike="noStrike" cap="none">
                <a:solidFill>
                  <a:schemeClr val="dk1"/>
                </a:solidFill>
                <a:latin typeface="Palatino Linotype"/>
                <a:ea typeface="Palatino Linotype"/>
                <a:cs typeface="Palatino Linotype"/>
                <a:sym typeface="Palatino Linotype"/>
              </a:defRPr>
            </a:lvl3pPr>
            <a:lvl4pPr marL="1200150" marR="0" lvl="3" indent="-85725" algn="l" rtl="0">
              <a:lnSpc>
                <a:spcPct val="90000"/>
              </a:lnSpc>
              <a:spcBef>
                <a:spcPts val="375"/>
              </a:spcBef>
              <a:buClr>
                <a:schemeClr val="dk1"/>
              </a:buClr>
              <a:buSzPct val="96428"/>
              <a:buFont typeface="Arial"/>
              <a:buChar char="•"/>
              <a:defRPr sz="1350" b="0" i="0" u="none" strike="noStrike" cap="none">
                <a:solidFill>
                  <a:schemeClr val="dk1"/>
                </a:solidFill>
                <a:latin typeface="Palatino Linotype"/>
                <a:ea typeface="Palatino Linotype"/>
                <a:cs typeface="Palatino Linotype"/>
                <a:sym typeface="Palatino Linotype"/>
              </a:defRPr>
            </a:lvl4pPr>
            <a:lvl5pPr marL="1543050" marR="0" lvl="4" indent="-85725" algn="l" rtl="0">
              <a:lnSpc>
                <a:spcPct val="90000"/>
              </a:lnSpc>
              <a:spcBef>
                <a:spcPts val="375"/>
              </a:spcBef>
              <a:buClr>
                <a:schemeClr val="dk1"/>
              </a:buClr>
              <a:buSzPct val="96428"/>
              <a:buFont typeface="Arial"/>
              <a:buChar char="•"/>
              <a:defRPr sz="1350" b="0" i="0" u="none" strike="noStrike" cap="none">
                <a:solidFill>
                  <a:schemeClr val="dk1"/>
                </a:solidFill>
                <a:latin typeface="Palatino Linotype"/>
                <a:ea typeface="Palatino Linotype"/>
                <a:cs typeface="Palatino Linotype"/>
                <a:sym typeface="Palatino Linotype"/>
              </a:defRPr>
            </a:lvl5pPr>
            <a:lvl6pPr marL="1885950" marR="0" lvl="5" indent="-85725" algn="l" rtl="0">
              <a:lnSpc>
                <a:spcPct val="90000"/>
              </a:lnSpc>
              <a:spcBef>
                <a:spcPts val="375"/>
              </a:spcBef>
              <a:buClr>
                <a:schemeClr val="dk1"/>
              </a:buClr>
              <a:buSzPct val="96428"/>
              <a:buFont typeface="Arial"/>
              <a:buChar char="•"/>
              <a:defRPr sz="1350" b="0" i="0" u="none" strike="noStrike" cap="none">
                <a:solidFill>
                  <a:schemeClr val="dk1"/>
                </a:solidFill>
                <a:latin typeface="Palatino Linotype"/>
                <a:ea typeface="Palatino Linotype"/>
                <a:cs typeface="Palatino Linotype"/>
                <a:sym typeface="Palatino Linotype"/>
              </a:defRPr>
            </a:lvl6pPr>
            <a:lvl7pPr marL="2228850" marR="0" lvl="6" indent="-85725" algn="l" rtl="0">
              <a:lnSpc>
                <a:spcPct val="90000"/>
              </a:lnSpc>
              <a:spcBef>
                <a:spcPts val="375"/>
              </a:spcBef>
              <a:buClr>
                <a:schemeClr val="dk1"/>
              </a:buClr>
              <a:buSzPct val="96428"/>
              <a:buFont typeface="Arial"/>
              <a:buChar char="•"/>
              <a:defRPr sz="1350" b="0" i="0" u="none" strike="noStrike" cap="none">
                <a:solidFill>
                  <a:schemeClr val="dk1"/>
                </a:solidFill>
                <a:latin typeface="Palatino Linotype"/>
                <a:ea typeface="Palatino Linotype"/>
                <a:cs typeface="Palatino Linotype"/>
                <a:sym typeface="Palatino Linotype"/>
              </a:defRPr>
            </a:lvl7pPr>
            <a:lvl8pPr marL="2571750" marR="0" lvl="7" indent="-85725" algn="l" rtl="0">
              <a:lnSpc>
                <a:spcPct val="90000"/>
              </a:lnSpc>
              <a:spcBef>
                <a:spcPts val="375"/>
              </a:spcBef>
              <a:buClr>
                <a:schemeClr val="dk1"/>
              </a:buClr>
              <a:buSzPct val="96428"/>
              <a:buFont typeface="Arial"/>
              <a:buChar char="•"/>
              <a:defRPr sz="1350" b="0" i="0" u="none" strike="noStrike" cap="none">
                <a:solidFill>
                  <a:schemeClr val="dk1"/>
                </a:solidFill>
                <a:latin typeface="Palatino Linotype"/>
                <a:ea typeface="Palatino Linotype"/>
                <a:cs typeface="Palatino Linotype"/>
                <a:sym typeface="Palatino Linotype"/>
              </a:defRPr>
            </a:lvl8pPr>
            <a:lvl9pPr marL="2914650" marR="0" lvl="8" indent="-85725" algn="l" rtl="0">
              <a:lnSpc>
                <a:spcPct val="90000"/>
              </a:lnSpc>
              <a:spcBef>
                <a:spcPts val="375"/>
              </a:spcBef>
              <a:buClr>
                <a:schemeClr val="dk1"/>
              </a:buClr>
              <a:buSzPct val="96428"/>
              <a:buFont typeface="Arial"/>
              <a:buChar char="•"/>
              <a:defRPr sz="1350" b="0" i="0" u="none" strike="noStrike" cap="none">
                <a:solidFill>
                  <a:schemeClr val="dk1"/>
                </a:solidFill>
                <a:latin typeface="Palatino Linotype"/>
                <a:ea typeface="Palatino Linotype"/>
                <a:cs typeface="Palatino Linotype"/>
                <a:sym typeface="Palatino Linotype"/>
              </a:defRPr>
            </a:lvl9pPr>
          </a:lstStyle>
          <a:p>
            <a:endParaRPr/>
          </a:p>
        </p:txBody>
      </p:sp>
      <p:sp>
        <p:nvSpPr>
          <p:cNvPr id="46" name="Shape 46"/>
          <p:cNvSpPr txBox="1">
            <a:spLocks noGrp="1"/>
          </p:cNvSpPr>
          <p:nvPr>
            <p:ph type="body" idx="3"/>
          </p:nvPr>
        </p:nvSpPr>
        <p:spPr>
          <a:xfrm>
            <a:off x="4629150" y="1681163"/>
            <a:ext cx="3887390" cy="823912"/>
          </a:xfrm>
          <a:prstGeom prst="rect">
            <a:avLst/>
          </a:prstGeom>
          <a:noFill/>
          <a:ln>
            <a:noFill/>
          </a:ln>
        </p:spPr>
        <p:txBody>
          <a:bodyPr lIns="91425" tIns="91425" rIns="91425" bIns="91425" anchor="b" anchorCtr="0"/>
          <a:lstStyle>
            <a:lvl1pPr marL="0" marR="0" lvl="0" indent="0" algn="l" rtl="0">
              <a:lnSpc>
                <a:spcPct val="90000"/>
              </a:lnSpc>
              <a:spcBef>
                <a:spcPts val="750"/>
              </a:spcBef>
              <a:buClr>
                <a:srgbClr val="7E2C80"/>
              </a:buClr>
              <a:buFont typeface="Arial"/>
              <a:buNone/>
              <a:defRPr sz="1800" b="1" i="0" u="none" strike="noStrike" cap="none">
                <a:solidFill>
                  <a:srgbClr val="7E2C80"/>
                </a:solidFill>
                <a:latin typeface="Palatino Linotype"/>
                <a:ea typeface="Palatino Linotype"/>
                <a:cs typeface="Palatino Linotype"/>
                <a:sym typeface="Palatino Linotype"/>
              </a:defRPr>
            </a:lvl1pPr>
            <a:lvl2pPr marL="342900" marR="0" lvl="1" indent="0" algn="l" rtl="0">
              <a:lnSpc>
                <a:spcPct val="90000"/>
              </a:lnSpc>
              <a:spcBef>
                <a:spcPts val="375"/>
              </a:spcBef>
              <a:buClr>
                <a:schemeClr val="dk1"/>
              </a:buClr>
              <a:buFont typeface="Arial"/>
              <a:buNone/>
              <a:defRPr sz="1500" b="1" i="0" u="none" strike="noStrike" cap="none">
                <a:solidFill>
                  <a:schemeClr val="dk1"/>
                </a:solidFill>
                <a:latin typeface="Palatino Linotype"/>
                <a:ea typeface="Palatino Linotype"/>
                <a:cs typeface="Palatino Linotype"/>
                <a:sym typeface="Palatino Linotype"/>
              </a:defRPr>
            </a:lvl2pPr>
            <a:lvl3pPr marL="685800" marR="0" lvl="2" indent="0" algn="l" rtl="0">
              <a:lnSpc>
                <a:spcPct val="90000"/>
              </a:lnSpc>
              <a:spcBef>
                <a:spcPts val="375"/>
              </a:spcBef>
              <a:buClr>
                <a:schemeClr val="dk1"/>
              </a:buClr>
              <a:buFont typeface="Arial"/>
              <a:buNone/>
              <a:defRPr sz="1350" b="1" i="0" u="none" strike="noStrike" cap="none">
                <a:solidFill>
                  <a:schemeClr val="dk1"/>
                </a:solidFill>
                <a:latin typeface="Palatino Linotype"/>
                <a:ea typeface="Palatino Linotype"/>
                <a:cs typeface="Palatino Linotype"/>
                <a:sym typeface="Palatino Linotype"/>
              </a:defRPr>
            </a:lvl3pPr>
            <a:lvl4pPr marL="1028700" marR="0" lvl="3" indent="0" algn="l" rtl="0">
              <a:lnSpc>
                <a:spcPct val="90000"/>
              </a:lnSpc>
              <a:spcBef>
                <a:spcPts val="375"/>
              </a:spcBef>
              <a:buClr>
                <a:schemeClr val="dk1"/>
              </a:buClr>
              <a:buFont typeface="Arial"/>
              <a:buNone/>
              <a:defRPr sz="1200" b="1" i="0" u="none" strike="noStrike" cap="none">
                <a:solidFill>
                  <a:schemeClr val="dk1"/>
                </a:solidFill>
                <a:latin typeface="Palatino Linotype"/>
                <a:ea typeface="Palatino Linotype"/>
                <a:cs typeface="Palatino Linotype"/>
                <a:sym typeface="Palatino Linotype"/>
              </a:defRPr>
            </a:lvl4pPr>
            <a:lvl5pPr marL="1371600" marR="0" lvl="4" indent="0" algn="l" rtl="0">
              <a:lnSpc>
                <a:spcPct val="90000"/>
              </a:lnSpc>
              <a:spcBef>
                <a:spcPts val="375"/>
              </a:spcBef>
              <a:buClr>
                <a:schemeClr val="dk1"/>
              </a:buClr>
              <a:buFont typeface="Arial"/>
              <a:buNone/>
              <a:defRPr sz="1200" b="1" i="0" u="none" strike="noStrike" cap="none">
                <a:solidFill>
                  <a:schemeClr val="dk1"/>
                </a:solidFill>
                <a:latin typeface="Palatino Linotype"/>
                <a:ea typeface="Palatino Linotype"/>
                <a:cs typeface="Palatino Linotype"/>
                <a:sym typeface="Palatino Linotype"/>
              </a:defRPr>
            </a:lvl5pPr>
            <a:lvl6pPr marL="1714500" marR="0" lvl="5" indent="0" algn="l" rtl="0">
              <a:lnSpc>
                <a:spcPct val="90000"/>
              </a:lnSpc>
              <a:spcBef>
                <a:spcPts val="375"/>
              </a:spcBef>
              <a:buClr>
                <a:schemeClr val="dk1"/>
              </a:buClr>
              <a:buFont typeface="Arial"/>
              <a:buNone/>
              <a:defRPr sz="1200" b="1" i="0" u="none" strike="noStrike" cap="none">
                <a:solidFill>
                  <a:schemeClr val="dk1"/>
                </a:solidFill>
                <a:latin typeface="Palatino Linotype"/>
                <a:ea typeface="Palatino Linotype"/>
                <a:cs typeface="Palatino Linotype"/>
                <a:sym typeface="Palatino Linotype"/>
              </a:defRPr>
            </a:lvl6pPr>
            <a:lvl7pPr marL="2057400" marR="0" lvl="6" indent="0" algn="l" rtl="0">
              <a:lnSpc>
                <a:spcPct val="90000"/>
              </a:lnSpc>
              <a:spcBef>
                <a:spcPts val="375"/>
              </a:spcBef>
              <a:buClr>
                <a:schemeClr val="dk1"/>
              </a:buClr>
              <a:buFont typeface="Arial"/>
              <a:buNone/>
              <a:defRPr sz="1200" b="1" i="0" u="none" strike="noStrike" cap="none">
                <a:solidFill>
                  <a:schemeClr val="dk1"/>
                </a:solidFill>
                <a:latin typeface="Palatino Linotype"/>
                <a:ea typeface="Palatino Linotype"/>
                <a:cs typeface="Palatino Linotype"/>
                <a:sym typeface="Palatino Linotype"/>
              </a:defRPr>
            </a:lvl7pPr>
            <a:lvl8pPr marL="2400300" marR="0" lvl="7" indent="0" algn="l" rtl="0">
              <a:lnSpc>
                <a:spcPct val="90000"/>
              </a:lnSpc>
              <a:spcBef>
                <a:spcPts val="375"/>
              </a:spcBef>
              <a:buClr>
                <a:schemeClr val="dk1"/>
              </a:buClr>
              <a:buFont typeface="Arial"/>
              <a:buNone/>
              <a:defRPr sz="1200" b="1" i="0" u="none" strike="noStrike" cap="none">
                <a:solidFill>
                  <a:schemeClr val="dk1"/>
                </a:solidFill>
                <a:latin typeface="Palatino Linotype"/>
                <a:ea typeface="Palatino Linotype"/>
                <a:cs typeface="Palatino Linotype"/>
                <a:sym typeface="Palatino Linotype"/>
              </a:defRPr>
            </a:lvl8pPr>
            <a:lvl9pPr marL="2743200" marR="0" lvl="8" indent="0" algn="l" rtl="0">
              <a:lnSpc>
                <a:spcPct val="90000"/>
              </a:lnSpc>
              <a:spcBef>
                <a:spcPts val="375"/>
              </a:spcBef>
              <a:buClr>
                <a:schemeClr val="dk1"/>
              </a:buClr>
              <a:buFont typeface="Arial"/>
              <a:buNone/>
              <a:defRPr sz="1200" b="1" i="0" u="none" strike="noStrike" cap="none">
                <a:solidFill>
                  <a:schemeClr val="dk1"/>
                </a:solidFill>
                <a:latin typeface="Palatino Linotype"/>
                <a:ea typeface="Palatino Linotype"/>
                <a:cs typeface="Palatino Linotype"/>
                <a:sym typeface="Palatino Linotype"/>
              </a:defRPr>
            </a:lvl9pPr>
          </a:lstStyle>
          <a:p>
            <a:endParaRPr/>
          </a:p>
        </p:txBody>
      </p:sp>
      <p:sp>
        <p:nvSpPr>
          <p:cNvPr id="47" name="Shape 47"/>
          <p:cNvSpPr txBox="1">
            <a:spLocks noGrp="1"/>
          </p:cNvSpPr>
          <p:nvPr>
            <p:ph type="body" idx="4"/>
          </p:nvPr>
        </p:nvSpPr>
        <p:spPr>
          <a:xfrm>
            <a:off x="4629150" y="2505075"/>
            <a:ext cx="3887390" cy="3684588"/>
          </a:xfrm>
          <a:prstGeom prst="rect">
            <a:avLst/>
          </a:prstGeom>
          <a:noFill/>
          <a:ln>
            <a:noFill/>
          </a:ln>
        </p:spPr>
        <p:txBody>
          <a:bodyPr lIns="91425" tIns="91425" rIns="91425" bIns="91425" anchor="t" anchorCtr="0"/>
          <a:lstStyle>
            <a:lvl1pPr marL="171450" marR="0" lvl="0" indent="-38100" algn="l" rtl="0">
              <a:lnSpc>
                <a:spcPct val="90000"/>
              </a:lnSpc>
              <a:spcBef>
                <a:spcPts val="750"/>
              </a:spcBef>
              <a:buClr>
                <a:srgbClr val="7E2C80"/>
              </a:buClr>
              <a:buSzPct val="100000"/>
              <a:buFont typeface="Arial"/>
              <a:buChar char="•"/>
              <a:defRPr sz="2100" b="0" i="0" u="none" strike="noStrike" cap="none">
                <a:solidFill>
                  <a:srgbClr val="7E2C80"/>
                </a:solidFill>
                <a:latin typeface="Palatino Linotype"/>
                <a:ea typeface="Palatino Linotype"/>
                <a:cs typeface="Palatino Linotype"/>
                <a:sym typeface="Palatino Linotype"/>
              </a:defRPr>
            </a:lvl1pPr>
            <a:lvl2pPr marL="514350" marR="0" lvl="1" indent="-57150" algn="l" rtl="0">
              <a:lnSpc>
                <a:spcPct val="90000"/>
              </a:lnSpc>
              <a:spcBef>
                <a:spcPts val="375"/>
              </a:spcBef>
              <a:buClr>
                <a:schemeClr val="dk1"/>
              </a:buClr>
              <a:buSzPct val="100000"/>
              <a:buFont typeface="Arial"/>
              <a:buChar char="•"/>
              <a:defRPr sz="1800" b="0" i="0" u="none" strike="noStrike" cap="none">
                <a:solidFill>
                  <a:schemeClr val="dk1"/>
                </a:solidFill>
                <a:latin typeface="Palatino Linotype"/>
                <a:ea typeface="Palatino Linotype"/>
                <a:cs typeface="Palatino Linotype"/>
                <a:sym typeface="Palatino Linotype"/>
              </a:defRPr>
            </a:lvl2pPr>
            <a:lvl3pPr marL="857250" marR="0" lvl="2" indent="-76200" algn="l" rtl="0">
              <a:lnSpc>
                <a:spcPct val="90000"/>
              </a:lnSpc>
              <a:spcBef>
                <a:spcPts val="375"/>
              </a:spcBef>
              <a:buClr>
                <a:schemeClr val="dk1"/>
              </a:buClr>
              <a:buSzPct val="100000"/>
              <a:buFont typeface="Arial"/>
              <a:buChar char="•"/>
              <a:defRPr sz="1500" b="0" i="0" u="none" strike="noStrike" cap="none">
                <a:solidFill>
                  <a:schemeClr val="dk1"/>
                </a:solidFill>
                <a:latin typeface="Palatino Linotype"/>
                <a:ea typeface="Palatino Linotype"/>
                <a:cs typeface="Palatino Linotype"/>
                <a:sym typeface="Palatino Linotype"/>
              </a:defRPr>
            </a:lvl3pPr>
            <a:lvl4pPr marL="1200150" marR="0" lvl="3" indent="-85725" algn="l" rtl="0">
              <a:lnSpc>
                <a:spcPct val="90000"/>
              </a:lnSpc>
              <a:spcBef>
                <a:spcPts val="375"/>
              </a:spcBef>
              <a:buClr>
                <a:schemeClr val="dk1"/>
              </a:buClr>
              <a:buSzPct val="96428"/>
              <a:buFont typeface="Arial"/>
              <a:buChar char="•"/>
              <a:defRPr sz="1350" b="0" i="0" u="none" strike="noStrike" cap="none">
                <a:solidFill>
                  <a:schemeClr val="dk1"/>
                </a:solidFill>
                <a:latin typeface="Palatino Linotype"/>
                <a:ea typeface="Palatino Linotype"/>
                <a:cs typeface="Palatino Linotype"/>
                <a:sym typeface="Palatino Linotype"/>
              </a:defRPr>
            </a:lvl4pPr>
            <a:lvl5pPr marL="1543050" marR="0" lvl="4" indent="-85725" algn="l" rtl="0">
              <a:lnSpc>
                <a:spcPct val="90000"/>
              </a:lnSpc>
              <a:spcBef>
                <a:spcPts val="375"/>
              </a:spcBef>
              <a:buClr>
                <a:schemeClr val="dk1"/>
              </a:buClr>
              <a:buSzPct val="96428"/>
              <a:buFont typeface="Arial"/>
              <a:buChar char="•"/>
              <a:defRPr sz="1350" b="0" i="0" u="none" strike="noStrike" cap="none">
                <a:solidFill>
                  <a:schemeClr val="dk1"/>
                </a:solidFill>
                <a:latin typeface="Palatino Linotype"/>
                <a:ea typeface="Palatino Linotype"/>
                <a:cs typeface="Palatino Linotype"/>
                <a:sym typeface="Palatino Linotype"/>
              </a:defRPr>
            </a:lvl5pPr>
            <a:lvl6pPr marL="1885950" marR="0" lvl="5" indent="-85725" algn="l" rtl="0">
              <a:lnSpc>
                <a:spcPct val="90000"/>
              </a:lnSpc>
              <a:spcBef>
                <a:spcPts val="375"/>
              </a:spcBef>
              <a:buClr>
                <a:schemeClr val="dk1"/>
              </a:buClr>
              <a:buSzPct val="96428"/>
              <a:buFont typeface="Arial"/>
              <a:buChar char="•"/>
              <a:defRPr sz="1350" b="0" i="0" u="none" strike="noStrike" cap="none">
                <a:solidFill>
                  <a:schemeClr val="dk1"/>
                </a:solidFill>
                <a:latin typeface="Palatino Linotype"/>
                <a:ea typeface="Palatino Linotype"/>
                <a:cs typeface="Palatino Linotype"/>
                <a:sym typeface="Palatino Linotype"/>
              </a:defRPr>
            </a:lvl6pPr>
            <a:lvl7pPr marL="2228850" marR="0" lvl="6" indent="-85725" algn="l" rtl="0">
              <a:lnSpc>
                <a:spcPct val="90000"/>
              </a:lnSpc>
              <a:spcBef>
                <a:spcPts val="375"/>
              </a:spcBef>
              <a:buClr>
                <a:schemeClr val="dk1"/>
              </a:buClr>
              <a:buSzPct val="96428"/>
              <a:buFont typeface="Arial"/>
              <a:buChar char="•"/>
              <a:defRPr sz="1350" b="0" i="0" u="none" strike="noStrike" cap="none">
                <a:solidFill>
                  <a:schemeClr val="dk1"/>
                </a:solidFill>
                <a:latin typeface="Palatino Linotype"/>
                <a:ea typeface="Palatino Linotype"/>
                <a:cs typeface="Palatino Linotype"/>
                <a:sym typeface="Palatino Linotype"/>
              </a:defRPr>
            </a:lvl7pPr>
            <a:lvl8pPr marL="2571750" marR="0" lvl="7" indent="-85725" algn="l" rtl="0">
              <a:lnSpc>
                <a:spcPct val="90000"/>
              </a:lnSpc>
              <a:spcBef>
                <a:spcPts val="375"/>
              </a:spcBef>
              <a:buClr>
                <a:schemeClr val="dk1"/>
              </a:buClr>
              <a:buSzPct val="96428"/>
              <a:buFont typeface="Arial"/>
              <a:buChar char="•"/>
              <a:defRPr sz="1350" b="0" i="0" u="none" strike="noStrike" cap="none">
                <a:solidFill>
                  <a:schemeClr val="dk1"/>
                </a:solidFill>
                <a:latin typeface="Palatino Linotype"/>
                <a:ea typeface="Palatino Linotype"/>
                <a:cs typeface="Palatino Linotype"/>
                <a:sym typeface="Palatino Linotype"/>
              </a:defRPr>
            </a:lvl8pPr>
            <a:lvl9pPr marL="2914650" marR="0" lvl="8" indent="-85725" algn="l" rtl="0">
              <a:lnSpc>
                <a:spcPct val="90000"/>
              </a:lnSpc>
              <a:spcBef>
                <a:spcPts val="375"/>
              </a:spcBef>
              <a:buClr>
                <a:schemeClr val="dk1"/>
              </a:buClr>
              <a:buSzPct val="96428"/>
              <a:buFont typeface="Arial"/>
              <a:buChar char="•"/>
              <a:defRPr sz="1350" b="0" i="0" u="none" strike="noStrike" cap="none">
                <a:solidFill>
                  <a:schemeClr val="dk1"/>
                </a:solidFill>
                <a:latin typeface="Palatino Linotype"/>
                <a:ea typeface="Palatino Linotype"/>
                <a:cs typeface="Palatino Linotype"/>
                <a:sym typeface="Palatino Linotype"/>
              </a:defRPr>
            </a:lvl9pPr>
          </a:lstStyle>
          <a:p>
            <a:endParaRPr/>
          </a:p>
        </p:txBody>
      </p:sp>
      <p:sp>
        <p:nvSpPr>
          <p:cNvPr id="48" name="Shape 48"/>
          <p:cNvSpPr txBox="1">
            <a:spLocks noGrp="1"/>
          </p:cNvSpPr>
          <p:nvPr>
            <p:ph type="dt" idx="10"/>
          </p:nvPr>
        </p:nvSpPr>
        <p:spPr>
          <a:xfrm>
            <a:off x="628650" y="6356351"/>
            <a:ext cx="2057400" cy="365125"/>
          </a:xfrm>
          <a:prstGeom prst="rect">
            <a:avLst/>
          </a:prstGeom>
          <a:noFill/>
          <a:ln>
            <a:noFill/>
          </a:ln>
        </p:spPr>
        <p:txBody>
          <a:bodyPr lIns="91425" tIns="91425" rIns="91425" bIns="91425" anchor="ctr" anchorCtr="0"/>
          <a:lstStyle>
            <a:lvl1pPr marL="0" marR="0" lvl="0" indent="0" algn="l" rtl="0">
              <a:spcBef>
                <a:spcPts val="0"/>
              </a:spcBef>
              <a:buNone/>
              <a:defRPr sz="900">
                <a:solidFill>
                  <a:srgbClr val="888888"/>
                </a:solidFill>
                <a:latin typeface="Palatino Linotype"/>
                <a:ea typeface="Palatino Linotype"/>
                <a:cs typeface="Palatino Linotype"/>
                <a:sym typeface="Palatino Linotype"/>
              </a:defRPr>
            </a:lvl1pPr>
            <a:lvl2pPr marL="457200" marR="0" lvl="1" indent="0" algn="l" rtl="0">
              <a:spcBef>
                <a:spcPts val="0"/>
              </a:spcBef>
              <a:buNone/>
              <a:defRPr sz="1800" b="0" i="0" u="none" strike="noStrike" cap="none">
                <a:solidFill>
                  <a:schemeClr val="dk1"/>
                </a:solidFill>
                <a:latin typeface="Palatino Linotype"/>
                <a:ea typeface="Palatino Linotype"/>
                <a:cs typeface="Palatino Linotype"/>
                <a:sym typeface="Palatino Linotype"/>
              </a:defRPr>
            </a:lvl2pPr>
            <a:lvl3pPr marL="914400" marR="0" lvl="2" indent="0" algn="l" rtl="0">
              <a:spcBef>
                <a:spcPts val="0"/>
              </a:spcBef>
              <a:buNone/>
              <a:defRPr sz="1800" b="0" i="0" u="none" strike="noStrike" cap="none">
                <a:solidFill>
                  <a:schemeClr val="dk1"/>
                </a:solidFill>
                <a:latin typeface="Palatino Linotype"/>
                <a:ea typeface="Palatino Linotype"/>
                <a:cs typeface="Palatino Linotype"/>
                <a:sym typeface="Palatino Linotype"/>
              </a:defRPr>
            </a:lvl3pPr>
            <a:lvl4pPr marL="1371600" marR="0" lvl="3" indent="0" algn="l" rtl="0">
              <a:spcBef>
                <a:spcPts val="0"/>
              </a:spcBef>
              <a:buNone/>
              <a:defRPr sz="1800" b="0" i="0" u="none" strike="noStrike" cap="none">
                <a:solidFill>
                  <a:schemeClr val="dk1"/>
                </a:solidFill>
                <a:latin typeface="Palatino Linotype"/>
                <a:ea typeface="Palatino Linotype"/>
                <a:cs typeface="Palatino Linotype"/>
                <a:sym typeface="Palatino Linotype"/>
              </a:defRPr>
            </a:lvl4pPr>
            <a:lvl5pPr marL="1828800" marR="0" lvl="4" indent="0" algn="l" rtl="0">
              <a:spcBef>
                <a:spcPts val="0"/>
              </a:spcBef>
              <a:buNone/>
              <a:defRPr sz="1800" b="0" i="0" u="none" strike="noStrike" cap="none">
                <a:solidFill>
                  <a:schemeClr val="dk1"/>
                </a:solidFill>
                <a:latin typeface="Palatino Linotype"/>
                <a:ea typeface="Palatino Linotype"/>
                <a:cs typeface="Palatino Linotype"/>
                <a:sym typeface="Palatino Linotype"/>
              </a:defRPr>
            </a:lvl5pPr>
            <a:lvl6pPr marL="2286000" marR="0" lvl="5" indent="0" algn="l" rtl="0">
              <a:spcBef>
                <a:spcPts val="0"/>
              </a:spcBef>
              <a:buNone/>
              <a:defRPr sz="1800" b="0" i="0" u="none" strike="noStrike" cap="none">
                <a:solidFill>
                  <a:schemeClr val="dk1"/>
                </a:solidFill>
                <a:latin typeface="Palatino Linotype"/>
                <a:ea typeface="Palatino Linotype"/>
                <a:cs typeface="Palatino Linotype"/>
                <a:sym typeface="Palatino Linotype"/>
              </a:defRPr>
            </a:lvl6pPr>
            <a:lvl7pPr marL="2743200" marR="0" lvl="6" indent="0" algn="l" rtl="0">
              <a:spcBef>
                <a:spcPts val="0"/>
              </a:spcBef>
              <a:buNone/>
              <a:defRPr sz="1800" b="0" i="0" u="none" strike="noStrike" cap="none">
                <a:solidFill>
                  <a:schemeClr val="dk1"/>
                </a:solidFill>
                <a:latin typeface="Palatino Linotype"/>
                <a:ea typeface="Palatino Linotype"/>
                <a:cs typeface="Palatino Linotype"/>
                <a:sym typeface="Palatino Linotype"/>
              </a:defRPr>
            </a:lvl7pPr>
            <a:lvl8pPr marL="3200400" marR="0" lvl="7" indent="0" algn="l" rtl="0">
              <a:spcBef>
                <a:spcPts val="0"/>
              </a:spcBef>
              <a:buNone/>
              <a:defRPr sz="1800" b="0" i="0" u="none" strike="noStrike" cap="none">
                <a:solidFill>
                  <a:schemeClr val="dk1"/>
                </a:solidFill>
                <a:latin typeface="Palatino Linotype"/>
                <a:ea typeface="Palatino Linotype"/>
                <a:cs typeface="Palatino Linotype"/>
                <a:sym typeface="Palatino Linotype"/>
              </a:defRPr>
            </a:lvl8pPr>
            <a:lvl9pPr marL="3657600" marR="0" lvl="8" indent="0" algn="l" rtl="0">
              <a:spcBef>
                <a:spcPts val="0"/>
              </a:spcBef>
              <a:buNone/>
              <a:defRPr sz="1800" b="0" i="0" u="none" strike="noStrike" cap="none">
                <a:solidFill>
                  <a:schemeClr val="dk1"/>
                </a:solidFill>
                <a:latin typeface="Palatino Linotype"/>
                <a:ea typeface="Palatino Linotype"/>
                <a:cs typeface="Palatino Linotype"/>
                <a:sym typeface="Palatino Linotype"/>
              </a:defRPr>
            </a:lvl9pPr>
          </a:lstStyle>
          <a:p>
            <a:endParaRPr/>
          </a:p>
        </p:txBody>
      </p:sp>
      <p:sp>
        <p:nvSpPr>
          <p:cNvPr id="49" name="Shape 49"/>
          <p:cNvSpPr txBox="1">
            <a:spLocks noGrp="1"/>
          </p:cNvSpPr>
          <p:nvPr>
            <p:ph type="ftr" idx="11"/>
          </p:nvPr>
        </p:nvSpPr>
        <p:spPr>
          <a:xfrm>
            <a:off x="3028950" y="6356351"/>
            <a:ext cx="3086099" cy="365125"/>
          </a:xfrm>
          <a:prstGeom prst="rect">
            <a:avLst/>
          </a:prstGeom>
          <a:noFill/>
          <a:ln>
            <a:noFill/>
          </a:ln>
        </p:spPr>
        <p:txBody>
          <a:bodyPr lIns="91425" tIns="91425" rIns="91425" bIns="91425" anchor="ctr" anchorCtr="0"/>
          <a:lstStyle>
            <a:lvl1pPr marL="0" marR="0" lvl="0" indent="0" algn="ctr" rtl="0">
              <a:spcBef>
                <a:spcPts val="0"/>
              </a:spcBef>
              <a:buNone/>
              <a:defRPr sz="900">
                <a:solidFill>
                  <a:srgbClr val="888888"/>
                </a:solidFill>
                <a:latin typeface="Palatino Linotype"/>
                <a:ea typeface="Palatino Linotype"/>
                <a:cs typeface="Palatino Linotype"/>
                <a:sym typeface="Palatino Linotype"/>
              </a:defRPr>
            </a:lvl1pPr>
            <a:lvl2pPr marL="457200" marR="0" lvl="1" indent="0" algn="l" rtl="0">
              <a:spcBef>
                <a:spcPts val="0"/>
              </a:spcBef>
              <a:buNone/>
              <a:defRPr sz="1800" b="0" i="0" u="none" strike="noStrike" cap="none">
                <a:solidFill>
                  <a:schemeClr val="dk1"/>
                </a:solidFill>
                <a:latin typeface="Palatino Linotype"/>
                <a:ea typeface="Palatino Linotype"/>
                <a:cs typeface="Palatino Linotype"/>
                <a:sym typeface="Palatino Linotype"/>
              </a:defRPr>
            </a:lvl2pPr>
            <a:lvl3pPr marL="914400" marR="0" lvl="2" indent="0" algn="l" rtl="0">
              <a:spcBef>
                <a:spcPts val="0"/>
              </a:spcBef>
              <a:buNone/>
              <a:defRPr sz="1800" b="0" i="0" u="none" strike="noStrike" cap="none">
                <a:solidFill>
                  <a:schemeClr val="dk1"/>
                </a:solidFill>
                <a:latin typeface="Palatino Linotype"/>
                <a:ea typeface="Palatino Linotype"/>
                <a:cs typeface="Palatino Linotype"/>
                <a:sym typeface="Palatino Linotype"/>
              </a:defRPr>
            </a:lvl3pPr>
            <a:lvl4pPr marL="1371600" marR="0" lvl="3" indent="0" algn="l" rtl="0">
              <a:spcBef>
                <a:spcPts val="0"/>
              </a:spcBef>
              <a:buNone/>
              <a:defRPr sz="1800" b="0" i="0" u="none" strike="noStrike" cap="none">
                <a:solidFill>
                  <a:schemeClr val="dk1"/>
                </a:solidFill>
                <a:latin typeface="Palatino Linotype"/>
                <a:ea typeface="Palatino Linotype"/>
                <a:cs typeface="Palatino Linotype"/>
                <a:sym typeface="Palatino Linotype"/>
              </a:defRPr>
            </a:lvl4pPr>
            <a:lvl5pPr marL="1828800" marR="0" lvl="4" indent="0" algn="l" rtl="0">
              <a:spcBef>
                <a:spcPts val="0"/>
              </a:spcBef>
              <a:buNone/>
              <a:defRPr sz="1800" b="0" i="0" u="none" strike="noStrike" cap="none">
                <a:solidFill>
                  <a:schemeClr val="dk1"/>
                </a:solidFill>
                <a:latin typeface="Palatino Linotype"/>
                <a:ea typeface="Palatino Linotype"/>
                <a:cs typeface="Palatino Linotype"/>
                <a:sym typeface="Palatino Linotype"/>
              </a:defRPr>
            </a:lvl5pPr>
            <a:lvl6pPr marL="2286000" marR="0" lvl="5" indent="0" algn="l" rtl="0">
              <a:spcBef>
                <a:spcPts val="0"/>
              </a:spcBef>
              <a:buNone/>
              <a:defRPr sz="1800" b="0" i="0" u="none" strike="noStrike" cap="none">
                <a:solidFill>
                  <a:schemeClr val="dk1"/>
                </a:solidFill>
                <a:latin typeface="Palatino Linotype"/>
                <a:ea typeface="Palatino Linotype"/>
                <a:cs typeface="Palatino Linotype"/>
                <a:sym typeface="Palatino Linotype"/>
              </a:defRPr>
            </a:lvl6pPr>
            <a:lvl7pPr marL="2743200" marR="0" lvl="6" indent="0" algn="l" rtl="0">
              <a:spcBef>
                <a:spcPts val="0"/>
              </a:spcBef>
              <a:buNone/>
              <a:defRPr sz="1800" b="0" i="0" u="none" strike="noStrike" cap="none">
                <a:solidFill>
                  <a:schemeClr val="dk1"/>
                </a:solidFill>
                <a:latin typeface="Palatino Linotype"/>
                <a:ea typeface="Palatino Linotype"/>
                <a:cs typeface="Palatino Linotype"/>
                <a:sym typeface="Palatino Linotype"/>
              </a:defRPr>
            </a:lvl7pPr>
            <a:lvl8pPr marL="3200400" marR="0" lvl="7" indent="0" algn="l" rtl="0">
              <a:spcBef>
                <a:spcPts val="0"/>
              </a:spcBef>
              <a:buNone/>
              <a:defRPr sz="1800" b="0" i="0" u="none" strike="noStrike" cap="none">
                <a:solidFill>
                  <a:schemeClr val="dk1"/>
                </a:solidFill>
                <a:latin typeface="Palatino Linotype"/>
                <a:ea typeface="Palatino Linotype"/>
                <a:cs typeface="Palatino Linotype"/>
                <a:sym typeface="Palatino Linotype"/>
              </a:defRPr>
            </a:lvl8pPr>
            <a:lvl9pPr marL="3657600" marR="0" lvl="8" indent="0" algn="l" rtl="0">
              <a:spcBef>
                <a:spcPts val="0"/>
              </a:spcBef>
              <a:buNone/>
              <a:defRPr sz="1800" b="0" i="0" u="none" strike="noStrike" cap="none">
                <a:solidFill>
                  <a:schemeClr val="dk1"/>
                </a:solidFill>
                <a:latin typeface="Palatino Linotype"/>
                <a:ea typeface="Palatino Linotype"/>
                <a:cs typeface="Palatino Linotype"/>
                <a:sym typeface="Palatino Linotype"/>
              </a:defRPr>
            </a:lvl9pPr>
          </a:lstStyle>
          <a:p>
            <a:endParaRPr/>
          </a:p>
        </p:txBody>
      </p:sp>
      <p:sp>
        <p:nvSpPr>
          <p:cNvPr id="50" name="Shape 50"/>
          <p:cNvSpPr txBox="1">
            <a:spLocks noGrp="1"/>
          </p:cNvSpPr>
          <p:nvPr>
            <p:ph type="sldNum" idx="12"/>
          </p:nvPr>
        </p:nvSpPr>
        <p:spPr>
          <a:xfrm>
            <a:off x="6457950" y="6356351"/>
            <a:ext cx="2057400"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a:solidFill>
                  <a:srgbClr val="888888"/>
                </a:solidFill>
                <a:latin typeface="Palatino Linotype"/>
                <a:ea typeface="Palatino Linotype"/>
                <a:cs typeface="Palatino Linotype"/>
                <a:sym typeface="Palatino Linotype"/>
              </a:rPr>
              <a:t>‹#›</a:t>
            </a:fld>
            <a:endParaRPr lang="en-US" sz="900">
              <a:solidFill>
                <a:srgbClr val="888888"/>
              </a:solidFill>
              <a:latin typeface="Palatino Linotype"/>
              <a:ea typeface="Palatino Linotype"/>
              <a:cs typeface="Palatino Linotype"/>
              <a:sym typeface="Palatino Linotype"/>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51"/>
        <p:cNvGrpSpPr/>
        <p:nvPr/>
      </p:nvGrpSpPr>
      <p:grpSpPr>
        <a:xfrm>
          <a:off x="0" y="0"/>
          <a:ext cx="0" cy="0"/>
          <a:chOff x="0" y="0"/>
          <a:chExt cx="0" cy="0"/>
        </a:xfrm>
      </p:grpSpPr>
      <p:sp>
        <p:nvSpPr>
          <p:cNvPr id="52" name="Shape 52"/>
          <p:cNvSpPr txBox="1">
            <a:spLocks noGrp="1"/>
          </p:cNvSpPr>
          <p:nvPr>
            <p:ph type="title"/>
          </p:nvPr>
        </p:nvSpPr>
        <p:spPr>
          <a:xfrm>
            <a:off x="628650" y="365126"/>
            <a:ext cx="7886700" cy="730428"/>
          </a:xfrm>
          <a:prstGeom prst="rect">
            <a:avLst/>
          </a:prstGeom>
          <a:noFill/>
          <a:ln>
            <a:noFill/>
          </a:ln>
        </p:spPr>
        <p:txBody>
          <a:bodyPr lIns="91425" tIns="91425" rIns="91425" bIns="91425" anchor="ctr" anchorCtr="0"/>
          <a:lstStyle>
            <a:lvl1pPr marL="0" marR="0" lvl="0" indent="0" algn="l" rtl="0">
              <a:lnSpc>
                <a:spcPct val="90000"/>
              </a:lnSpc>
              <a:spcBef>
                <a:spcPts val="0"/>
              </a:spcBef>
              <a:buClr>
                <a:srgbClr val="7E2C80"/>
              </a:buClr>
              <a:buFont typeface="Century Gothic"/>
              <a:buNone/>
              <a:defRPr sz="3300" b="1" i="0" u="none" strike="noStrike" cap="none">
                <a:solidFill>
                  <a:srgbClr val="7E2C80"/>
                </a:solidFill>
                <a:latin typeface="Century Gothic"/>
                <a:ea typeface="Century Gothic"/>
                <a:cs typeface="Century Gothic"/>
                <a:sym typeface="Century Gothic"/>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53" name="Shape 53"/>
          <p:cNvSpPr txBox="1">
            <a:spLocks noGrp="1"/>
          </p:cNvSpPr>
          <p:nvPr>
            <p:ph type="dt" idx="10"/>
          </p:nvPr>
        </p:nvSpPr>
        <p:spPr>
          <a:xfrm>
            <a:off x="628650" y="6356351"/>
            <a:ext cx="2057400" cy="365125"/>
          </a:xfrm>
          <a:prstGeom prst="rect">
            <a:avLst/>
          </a:prstGeom>
          <a:noFill/>
          <a:ln>
            <a:noFill/>
          </a:ln>
        </p:spPr>
        <p:txBody>
          <a:bodyPr lIns="91425" tIns="91425" rIns="91425" bIns="91425" anchor="ctr" anchorCtr="0"/>
          <a:lstStyle>
            <a:lvl1pPr marL="0" marR="0" lvl="0" indent="0" algn="l" rtl="0">
              <a:spcBef>
                <a:spcPts val="0"/>
              </a:spcBef>
              <a:buNone/>
              <a:defRPr sz="900">
                <a:solidFill>
                  <a:srgbClr val="888888"/>
                </a:solidFill>
                <a:latin typeface="Palatino Linotype"/>
                <a:ea typeface="Palatino Linotype"/>
                <a:cs typeface="Palatino Linotype"/>
                <a:sym typeface="Palatino Linotype"/>
              </a:defRPr>
            </a:lvl1pPr>
            <a:lvl2pPr marL="457200" marR="0" lvl="1" indent="0" algn="l" rtl="0">
              <a:spcBef>
                <a:spcPts val="0"/>
              </a:spcBef>
              <a:buNone/>
              <a:defRPr sz="1800" b="0" i="0" u="none" strike="noStrike" cap="none">
                <a:solidFill>
                  <a:schemeClr val="dk1"/>
                </a:solidFill>
                <a:latin typeface="Palatino Linotype"/>
                <a:ea typeface="Palatino Linotype"/>
                <a:cs typeface="Palatino Linotype"/>
                <a:sym typeface="Palatino Linotype"/>
              </a:defRPr>
            </a:lvl2pPr>
            <a:lvl3pPr marL="914400" marR="0" lvl="2" indent="0" algn="l" rtl="0">
              <a:spcBef>
                <a:spcPts val="0"/>
              </a:spcBef>
              <a:buNone/>
              <a:defRPr sz="1800" b="0" i="0" u="none" strike="noStrike" cap="none">
                <a:solidFill>
                  <a:schemeClr val="dk1"/>
                </a:solidFill>
                <a:latin typeface="Palatino Linotype"/>
                <a:ea typeface="Palatino Linotype"/>
                <a:cs typeface="Palatino Linotype"/>
                <a:sym typeface="Palatino Linotype"/>
              </a:defRPr>
            </a:lvl3pPr>
            <a:lvl4pPr marL="1371600" marR="0" lvl="3" indent="0" algn="l" rtl="0">
              <a:spcBef>
                <a:spcPts val="0"/>
              </a:spcBef>
              <a:buNone/>
              <a:defRPr sz="1800" b="0" i="0" u="none" strike="noStrike" cap="none">
                <a:solidFill>
                  <a:schemeClr val="dk1"/>
                </a:solidFill>
                <a:latin typeface="Palatino Linotype"/>
                <a:ea typeface="Palatino Linotype"/>
                <a:cs typeface="Palatino Linotype"/>
                <a:sym typeface="Palatino Linotype"/>
              </a:defRPr>
            </a:lvl4pPr>
            <a:lvl5pPr marL="1828800" marR="0" lvl="4" indent="0" algn="l" rtl="0">
              <a:spcBef>
                <a:spcPts val="0"/>
              </a:spcBef>
              <a:buNone/>
              <a:defRPr sz="1800" b="0" i="0" u="none" strike="noStrike" cap="none">
                <a:solidFill>
                  <a:schemeClr val="dk1"/>
                </a:solidFill>
                <a:latin typeface="Palatino Linotype"/>
                <a:ea typeface="Palatino Linotype"/>
                <a:cs typeface="Palatino Linotype"/>
                <a:sym typeface="Palatino Linotype"/>
              </a:defRPr>
            </a:lvl5pPr>
            <a:lvl6pPr marL="2286000" marR="0" lvl="5" indent="0" algn="l" rtl="0">
              <a:spcBef>
                <a:spcPts val="0"/>
              </a:spcBef>
              <a:buNone/>
              <a:defRPr sz="1800" b="0" i="0" u="none" strike="noStrike" cap="none">
                <a:solidFill>
                  <a:schemeClr val="dk1"/>
                </a:solidFill>
                <a:latin typeface="Palatino Linotype"/>
                <a:ea typeface="Palatino Linotype"/>
                <a:cs typeface="Palatino Linotype"/>
                <a:sym typeface="Palatino Linotype"/>
              </a:defRPr>
            </a:lvl6pPr>
            <a:lvl7pPr marL="2743200" marR="0" lvl="6" indent="0" algn="l" rtl="0">
              <a:spcBef>
                <a:spcPts val="0"/>
              </a:spcBef>
              <a:buNone/>
              <a:defRPr sz="1800" b="0" i="0" u="none" strike="noStrike" cap="none">
                <a:solidFill>
                  <a:schemeClr val="dk1"/>
                </a:solidFill>
                <a:latin typeface="Palatino Linotype"/>
                <a:ea typeface="Palatino Linotype"/>
                <a:cs typeface="Palatino Linotype"/>
                <a:sym typeface="Palatino Linotype"/>
              </a:defRPr>
            </a:lvl7pPr>
            <a:lvl8pPr marL="3200400" marR="0" lvl="7" indent="0" algn="l" rtl="0">
              <a:spcBef>
                <a:spcPts val="0"/>
              </a:spcBef>
              <a:buNone/>
              <a:defRPr sz="1800" b="0" i="0" u="none" strike="noStrike" cap="none">
                <a:solidFill>
                  <a:schemeClr val="dk1"/>
                </a:solidFill>
                <a:latin typeface="Palatino Linotype"/>
                <a:ea typeface="Palatino Linotype"/>
                <a:cs typeface="Palatino Linotype"/>
                <a:sym typeface="Palatino Linotype"/>
              </a:defRPr>
            </a:lvl8pPr>
            <a:lvl9pPr marL="3657600" marR="0" lvl="8" indent="0" algn="l" rtl="0">
              <a:spcBef>
                <a:spcPts val="0"/>
              </a:spcBef>
              <a:buNone/>
              <a:defRPr sz="1800" b="0" i="0" u="none" strike="noStrike" cap="none">
                <a:solidFill>
                  <a:schemeClr val="dk1"/>
                </a:solidFill>
                <a:latin typeface="Palatino Linotype"/>
                <a:ea typeface="Palatino Linotype"/>
                <a:cs typeface="Palatino Linotype"/>
                <a:sym typeface="Palatino Linotype"/>
              </a:defRPr>
            </a:lvl9pPr>
          </a:lstStyle>
          <a:p>
            <a:endParaRPr/>
          </a:p>
        </p:txBody>
      </p:sp>
      <p:sp>
        <p:nvSpPr>
          <p:cNvPr id="54" name="Shape 54"/>
          <p:cNvSpPr txBox="1">
            <a:spLocks noGrp="1"/>
          </p:cNvSpPr>
          <p:nvPr>
            <p:ph type="ftr" idx="11"/>
          </p:nvPr>
        </p:nvSpPr>
        <p:spPr>
          <a:xfrm>
            <a:off x="3028950" y="6356351"/>
            <a:ext cx="3086099" cy="365125"/>
          </a:xfrm>
          <a:prstGeom prst="rect">
            <a:avLst/>
          </a:prstGeom>
          <a:noFill/>
          <a:ln>
            <a:noFill/>
          </a:ln>
        </p:spPr>
        <p:txBody>
          <a:bodyPr lIns="91425" tIns="91425" rIns="91425" bIns="91425" anchor="ctr" anchorCtr="0"/>
          <a:lstStyle>
            <a:lvl1pPr marL="0" marR="0" lvl="0" indent="0" algn="ctr" rtl="0">
              <a:spcBef>
                <a:spcPts val="0"/>
              </a:spcBef>
              <a:buNone/>
              <a:defRPr sz="900">
                <a:solidFill>
                  <a:srgbClr val="888888"/>
                </a:solidFill>
                <a:latin typeface="Palatino Linotype"/>
                <a:ea typeface="Palatino Linotype"/>
                <a:cs typeface="Palatino Linotype"/>
                <a:sym typeface="Palatino Linotype"/>
              </a:defRPr>
            </a:lvl1pPr>
            <a:lvl2pPr marL="457200" marR="0" lvl="1" indent="0" algn="l" rtl="0">
              <a:spcBef>
                <a:spcPts val="0"/>
              </a:spcBef>
              <a:buNone/>
              <a:defRPr sz="1800" b="0" i="0" u="none" strike="noStrike" cap="none">
                <a:solidFill>
                  <a:schemeClr val="dk1"/>
                </a:solidFill>
                <a:latin typeface="Palatino Linotype"/>
                <a:ea typeface="Palatino Linotype"/>
                <a:cs typeface="Palatino Linotype"/>
                <a:sym typeface="Palatino Linotype"/>
              </a:defRPr>
            </a:lvl2pPr>
            <a:lvl3pPr marL="914400" marR="0" lvl="2" indent="0" algn="l" rtl="0">
              <a:spcBef>
                <a:spcPts val="0"/>
              </a:spcBef>
              <a:buNone/>
              <a:defRPr sz="1800" b="0" i="0" u="none" strike="noStrike" cap="none">
                <a:solidFill>
                  <a:schemeClr val="dk1"/>
                </a:solidFill>
                <a:latin typeface="Palatino Linotype"/>
                <a:ea typeface="Palatino Linotype"/>
                <a:cs typeface="Palatino Linotype"/>
                <a:sym typeface="Palatino Linotype"/>
              </a:defRPr>
            </a:lvl3pPr>
            <a:lvl4pPr marL="1371600" marR="0" lvl="3" indent="0" algn="l" rtl="0">
              <a:spcBef>
                <a:spcPts val="0"/>
              </a:spcBef>
              <a:buNone/>
              <a:defRPr sz="1800" b="0" i="0" u="none" strike="noStrike" cap="none">
                <a:solidFill>
                  <a:schemeClr val="dk1"/>
                </a:solidFill>
                <a:latin typeface="Palatino Linotype"/>
                <a:ea typeface="Palatino Linotype"/>
                <a:cs typeface="Palatino Linotype"/>
                <a:sym typeface="Palatino Linotype"/>
              </a:defRPr>
            </a:lvl4pPr>
            <a:lvl5pPr marL="1828800" marR="0" lvl="4" indent="0" algn="l" rtl="0">
              <a:spcBef>
                <a:spcPts val="0"/>
              </a:spcBef>
              <a:buNone/>
              <a:defRPr sz="1800" b="0" i="0" u="none" strike="noStrike" cap="none">
                <a:solidFill>
                  <a:schemeClr val="dk1"/>
                </a:solidFill>
                <a:latin typeface="Palatino Linotype"/>
                <a:ea typeface="Palatino Linotype"/>
                <a:cs typeface="Palatino Linotype"/>
                <a:sym typeface="Palatino Linotype"/>
              </a:defRPr>
            </a:lvl5pPr>
            <a:lvl6pPr marL="2286000" marR="0" lvl="5" indent="0" algn="l" rtl="0">
              <a:spcBef>
                <a:spcPts val="0"/>
              </a:spcBef>
              <a:buNone/>
              <a:defRPr sz="1800" b="0" i="0" u="none" strike="noStrike" cap="none">
                <a:solidFill>
                  <a:schemeClr val="dk1"/>
                </a:solidFill>
                <a:latin typeface="Palatino Linotype"/>
                <a:ea typeface="Palatino Linotype"/>
                <a:cs typeface="Palatino Linotype"/>
                <a:sym typeface="Palatino Linotype"/>
              </a:defRPr>
            </a:lvl6pPr>
            <a:lvl7pPr marL="2743200" marR="0" lvl="6" indent="0" algn="l" rtl="0">
              <a:spcBef>
                <a:spcPts val="0"/>
              </a:spcBef>
              <a:buNone/>
              <a:defRPr sz="1800" b="0" i="0" u="none" strike="noStrike" cap="none">
                <a:solidFill>
                  <a:schemeClr val="dk1"/>
                </a:solidFill>
                <a:latin typeface="Palatino Linotype"/>
                <a:ea typeface="Palatino Linotype"/>
                <a:cs typeface="Palatino Linotype"/>
                <a:sym typeface="Palatino Linotype"/>
              </a:defRPr>
            </a:lvl7pPr>
            <a:lvl8pPr marL="3200400" marR="0" lvl="7" indent="0" algn="l" rtl="0">
              <a:spcBef>
                <a:spcPts val="0"/>
              </a:spcBef>
              <a:buNone/>
              <a:defRPr sz="1800" b="0" i="0" u="none" strike="noStrike" cap="none">
                <a:solidFill>
                  <a:schemeClr val="dk1"/>
                </a:solidFill>
                <a:latin typeface="Palatino Linotype"/>
                <a:ea typeface="Palatino Linotype"/>
                <a:cs typeface="Palatino Linotype"/>
                <a:sym typeface="Palatino Linotype"/>
              </a:defRPr>
            </a:lvl8pPr>
            <a:lvl9pPr marL="3657600" marR="0" lvl="8" indent="0" algn="l" rtl="0">
              <a:spcBef>
                <a:spcPts val="0"/>
              </a:spcBef>
              <a:buNone/>
              <a:defRPr sz="1800" b="0" i="0" u="none" strike="noStrike" cap="none">
                <a:solidFill>
                  <a:schemeClr val="dk1"/>
                </a:solidFill>
                <a:latin typeface="Palatino Linotype"/>
                <a:ea typeface="Palatino Linotype"/>
                <a:cs typeface="Palatino Linotype"/>
                <a:sym typeface="Palatino Linotype"/>
              </a:defRPr>
            </a:lvl9pPr>
          </a:lstStyle>
          <a:p>
            <a:endParaRPr/>
          </a:p>
        </p:txBody>
      </p:sp>
      <p:sp>
        <p:nvSpPr>
          <p:cNvPr id="55" name="Shape 55"/>
          <p:cNvSpPr txBox="1">
            <a:spLocks noGrp="1"/>
          </p:cNvSpPr>
          <p:nvPr>
            <p:ph type="sldNum" idx="12"/>
          </p:nvPr>
        </p:nvSpPr>
        <p:spPr>
          <a:xfrm>
            <a:off x="6457950" y="6356351"/>
            <a:ext cx="2057400"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a:solidFill>
                  <a:srgbClr val="888888"/>
                </a:solidFill>
                <a:latin typeface="Palatino Linotype"/>
                <a:ea typeface="Palatino Linotype"/>
                <a:cs typeface="Palatino Linotype"/>
                <a:sym typeface="Palatino Linotype"/>
              </a:rPr>
              <a:t>‹#›</a:t>
            </a:fld>
            <a:endParaRPr lang="en-US" sz="900">
              <a:solidFill>
                <a:srgbClr val="888888"/>
              </a:solidFill>
              <a:latin typeface="Palatino Linotype"/>
              <a:ea typeface="Palatino Linotype"/>
              <a:cs typeface="Palatino Linotype"/>
              <a:sym typeface="Palatino Linotype"/>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56"/>
        <p:cNvGrpSpPr/>
        <p:nvPr/>
      </p:nvGrpSpPr>
      <p:grpSpPr>
        <a:xfrm>
          <a:off x="0" y="0"/>
          <a:ext cx="0" cy="0"/>
          <a:chOff x="0" y="0"/>
          <a:chExt cx="0" cy="0"/>
        </a:xfrm>
      </p:grpSpPr>
      <p:sp>
        <p:nvSpPr>
          <p:cNvPr id="57" name="Shape 57"/>
          <p:cNvSpPr txBox="1">
            <a:spLocks noGrp="1"/>
          </p:cNvSpPr>
          <p:nvPr>
            <p:ph type="dt" idx="10"/>
          </p:nvPr>
        </p:nvSpPr>
        <p:spPr>
          <a:xfrm>
            <a:off x="628650" y="6356351"/>
            <a:ext cx="2057400" cy="365125"/>
          </a:xfrm>
          <a:prstGeom prst="rect">
            <a:avLst/>
          </a:prstGeom>
          <a:noFill/>
          <a:ln>
            <a:noFill/>
          </a:ln>
        </p:spPr>
        <p:txBody>
          <a:bodyPr lIns="91425" tIns="91425" rIns="91425" bIns="91425" anchor="ctr" anchorCtr="0"/>
          <a:lstStyle>
            <a:lvl1pPr marL="0" marR="0" lvl="0" indent="0" algn="l" rtl="0">
              <a:spcBef>
                <a:spcPts val="0"/>
              </a:spcBef>
              <a:buNone/>
              <a:defRPr sz="900">
                <a:solidFill>
                  <a:srgbClr val="888888"/>
                </a:solidFill>
                <a:latin typeface="Palatino Linotype"/>
                <a:ea typeface="Palatino Linotype"/>
                <a:cs typeface="Palatino Linotype"/>
                <a:sym typeface="Palatino Linotype"/>
              </a:defRPr>
            </a:lvl1pPr>
            <a:lvl2pPr marL="457200" marR="0" lvl="1" indent="0" algn="l" rtl="0">
              <a:spcBef>
                <a:spcPts val="0"/>
              </a:spcBef>
              <a:buNone/>
              <a:defRPr sz="1800" b="0" i="0" u="none" strike="noStrike" cap="none">
                <a:solidFill>
                  <a:schemeClr val="dk1"/>
                </a:solidFill>
                <a:latin typeface="Palatino Linotype"/>
                <a:ea typeface="Palatino Linotype"/>
                <a:cs typeface="Palatino Linotype"/>
                <a:sym typeface="Palatino Linotype"/>
              </a:defRPr>
            </a:lvl2pPr>
            <a:lvl3pPr marL="914400" marR="0" lvl="2" indent="0" algn="l" rtl="0">
              <a:spcBef>
                <a:spcPts val="0"/>
              </a:spcBef>
              <a:buNone/>
              <a:defRPr sz="1800" b="0" i="0" u="none" strike="noStrike" cap="none">
                <a:solidFill>
                  <a:schemeClr val="dk1"/>
                </a:solidFill>
                <a:latin typeface="Palatino Linotype"/>
                <a:ea typeface="Palatino Linotype"/>
                <a:cs typeface="Palatino Linotype"/>
                <a:sym typeface="Palatino Linotype"/>
              </a:defRPr>
            </a:lvl3pPr>
            <a:lvl4pPr marL="1371600" marR="0" lvl="3" indent="0" algn="l" rtl="0">
              <a:spcBef>
                <a:spcPts val="0"/>
              </a:spcBef>
              <a:buNone/>
              <a:defRPr sz="1800" b="0" i="0" u="none" strike="noStrike" cap="none">
                <a:solidFill>
                  <a:schemeClr val="dk1"/>
                </a:solidFill>
                <a:latin typeface="Palatino Linotype"/>
                <a:ea typeface="Palatino Linotype"/>
                <a:cs typeface="Palatino Linotype"/>
                <a:sym typeface="Palatino Linotype"/>
              </a:defRPr>
            </a:lvl4pPr>
            <a:lvl5pPr marL="1828800" marR="0" lvl="4" indent="0" algn="l" rtl="0">
              <a:spcBef>
                <a:spcPts val="0"/>
              </a:spcBef>
              <a:buNone/>
              <a:defRPr sz="1800" b="0" i="0" u="none" strike="noStrike" cap="none">
                <a:solidFill>
                  <a:schemeClr val="dk1"/>
                </a:solidFill>
                <a:latin typeface="Palatino Linotype"/>
                <a:ea typeface="Palatino Linotype"/>
                <a:cs typeface="Palatino Linotype"/>
                <a:sym typeface="Palatino Linotype"/>
              </a:defRPr>
            </a:lvl5pPr>
            <a:lvl6pPr marL="2286000" marR="0" lvl="5" indent="0" algn="l" rtl="0">
              <a:spcBef>
                <a:spcPts val="0"/>
              </a:spcBef>
              <a:buNone/>
              <a:defRPr sz="1800" b="0" i="0" u="none" strike="noStrike" cap="none">
                <a:solidFill>
                  <a:schemeClr val="dk1"/>
                </a:solidFill>
                <a:latin typeface="Palatino Linotype"/>
                <a:ea typeface="Palatino Linotype"/>
                <a:cs typeface="Palatino Linotype"/>
                <a:sym typeface="Palatino Linotype"/>
              </a:defRPr>
            </a:lvl6pPr>
            <a:lvl7pPr marL="2743200" marR="0" lvl="6" indent="0" algn="l" rtl="0">
              <a:spcBef>
                <a:spcPts val="0"/>
              </a:spcBef>
              <a:buNone/>
              <a:defRPr sz="1800" b="0" i="0" u="none" strike="noStrike" cap="none">
                <a:solidFill>
                  <a:schemeClr val="dk1"/>
                </a:solidFill>
                <a:latin typeface="Palatino Linotype"/>
                <a:ea typeface="Palatino Linotype"/>
                <a:cs typeface="Palatino Linotype"/>
                <a:sym typeface="Palatino Linotype"/>
              </a:defRPr>
            </a:lvl7pPr>
            <a:lvl8pPr marL="3200400" marR="0" lvl="7" indent="0" algn="l" rtl="0">
              <a:spcBef>
                <a:spcPts val="0"/>
              </a:spcBef>
              <a:buNone/>
              <a:defRPr sz="1800" b="0" i="0" u="none" strike="noStrike" cap="none">
                <a:solidFill>
                  <a:schemeClr val="dk1"/>
                </a:solidFill>
                <a:latin typeface="Palatino Linotype"/>
                <a:ea typeface="Palatino Linotype"/>
                <a:cs typeface="Palatino Linotype"/>
                <a:sym typeface="Palatino Linotype"/>
              </a:defRPr>
            </a:lvl8pPr>
            <a:lvl9pPr marL="3657600" marR="0" lvl="8" indent="0" algn="l" rtl="0">
              <a:spcBef>
                <a:spcPts val="0"/>
              </a:spcBef>
              <a:buNone/>
              <a:defRPr sz="1800" b="0" i="0" u="none" strike="noStrike" cap="none">
                <a:solidFill>
                  <a:schemeClr val="dk1"/>
                </a:solidFill>
                <a:latin typeface="Palatino Linotype"/>
                <a:ea typeface="Palatino Linotype"/>
                <a:cs typeface="Palatino Linotype"/>
                <a:sym typeface="Palatino Linotype"/>
              </a:defRPr>
            </a:lvl9pPr>
          </a:lstStyle>
          <a:p>
            <a:endParaRPr/>
          </a:p>
        </p:txBody>
      </p:sp>
      <p:sp>
        <p:nvSpPr>
          <p:cNvPr id="58" name="Shape 58"/>
          <p:cNvSpPr txBox="1">
            <a:spLocks noGrp="1"/>
          </p:cNvSpPr>
          <p:nvPr>
            <p:ph type="ftr" idx="11"/>
          </p:nvPr>
        </p:nvSpPr>
        <p:spPr>
          <a:xfrm>
            <a:off x="3028950" y="6356351"/>
            <a:ext cx="3086099" cy="365125"/>
          </a:xfrm>
          <a:prstGeom prst="rect">
            <a:avLst/>
          </a:prstGeom>
          <a:noFill/>
          <a:ln>
            <a:noFill/>
          </a:ln>
        </p:spPr>
        <p:txBody>
          <a:bodyPr lIns="91425" tIns="91425" rIns="91425" bIns="91425" anchor="ctr" anchorCtr="0"/>
          <a:lstStyle>
            <a:lvl1pPr marL="0" marR="0" lvl="0" indent="0" algn="ctr" rtl="0">
              <a:spcBef>
                <a:spcPts val="0"/>
              </a:spcBef>
              <a:buNone/>
              <a:defRPr sz="900">
                <a:solidFill>
                  <a:srgbClr val="888888"/>
                </a:solidFill>
                <a:latin typeface="Palatino Linotype"/>
                <a:ea typeface="Palatino Linotype"/>
                <a:cs typeface="Palatino Linotype"/>
                <a:sym typeface="Palatino Linotype"/>
              </a:defRPr>
            </a:lvl1pPr>
            <a:lvl2pPr marL="457200" marR="0" lvl="1" indent="0" algn="l" rtl="0">
              <a:spcBef>
                <a:spcPts val="0"/>
              </a:spcBef>
              <a:buNone/>
              <a:defRPr sz="1800" b="0" i="0" u="none" strike="noStrike" cap="none">
                <a:solidFill>
                  <a:schemeClr val="dk1"/>
                </a:solidFill>
                <a:latin typeface="Palatino Linotype"/>
                <a:ea typeface="Palatino Linotype"/>
                <a:cs typeface="Palatino Linotype"/>
                <a:sym typeface="Palatino Linotype"/>
              </a:defRPr>
            </a:lvl2pPr>
            <a:lvl3pPr marL="914400" marR="0" lvl="2" indent="0" algn="l" rtl="0">
              <a:spcBef>
                <a:spcPts val="0"/>
              </a:spcBef>
              <a:buNone/>
              <a:defRPr sz="1800" b="0" i="0" u="none" strike="noStrike" cap="none">
                <a:solidFill>
                  <a:schemeClr val="dk1"/>
                </a:solidFill>
                <a:latin typeface="Palatino Linotype"/>
                <a:ea typeface="Palatino Linotype"/>
                <a:cs typeface="Palatino Linotype"/>
                <a:sym typeface="Palatino Linotype"/>
              </a:defRPr>
            </a:lvl3pPr>
            <a:lvl4pPr marL="1371600" marR="0" lvl="3" indent="0" algn="l" rtl="0">
              <a:spcBef>
                <a:spcPts val="0"/>
              </a:spcBef>
              <a:buNone/>
              <a:defRPr sz="1800" b="0" i="0" u="none" strike="noStrike" cap="none">
                <a:solidFill>
                  <a:schemeClr val="dk1"/>
                </a:solidFill>
                <a:latin typeface="Palatino Linotype"/>
                <a:ea typeface="Palatino Linotype"/>
                <a:cs typeface="Palatino Linotype"/>
                <a:sym typeface="Palatino Linotype"/>
              </a:defRPr>
            </a:lvl4pPr>
            <a:lvl5pPr marL="1828800" marR="0" lvl="4" indent="0" algn="l" rtl="0">
              <a:spcBef>
                <a:spcPts val="0"/>
              </a:spcBef>
              <a:buNone/>
              <a:defRPr sz="1800" b="0" i="0" u="none" strike="noStrike" cap="none">
                <a:solidFill>
                  <a:schemeClr val="dk1"/>
                </a:solidFill>
                <a:latin typeface="Palatino Linotype"/>
                <a:ea typeface="Palatino Linotype"/>
                <a:cs typeface="Palatino Linotype"/>
                <a:sym typeface="Palatino Linotype"/>
              </a:defRPr>
            </a:lvl5pPr>
            <a:lvl6pPr marL="2286000" marR="0" lvl="5" indent="0" algn="l" rtl="0">
              <a:spcBef>
                <a:spcPts val="0"/>
              </a:spcBef>
              <a:buNone/>
              <a:defRPr sz="1800" b="0" i="0" u="none" strike="noStrike" cap="none">
                <a:solidFill>
                  <a:schemeClr val="dk1"/>
                </a:solidFill>
                <a:latin typeface="Palatino Linotype"/>
                <a:ea typeface="Palatino Linotype"/>
                <a:cs typeface="Palatino Linotype"/>
                <a:sym typeface="Palatino Linotype"/>
              </a:defRPr>
            </a:lvl6pPr>
            <a:lvl7pPr marL="2743200" marR="0" lvl="6" indent="0" algn="l" rtl="0">
              <a:spcBef>
                <a:spcPts val="0"/>
              </a:spcBef>
              <a:buNone/>
              <a:defRPr sz="1800" b="0" i="0" u="none" strike="noStrike" cap="none">
                <a:solidFill>
                  <a:schemeClr val="dk1"/>
                </a:solidFill>
                <a:latin typeface="Palatino Linotype"/>
                <a:ea typeface="Palatino Linotype"/>
                <a:cs typeface="Palatino Linotype"/>
                <a:sym typeface="Palatino Linotype"/>
              </a:defRPr>
            </a:lvl7pPr>
            <a:lvl8pPr marL="3200400" marR="0" lvl="7" indent="0" algn="l" rtl="0">
              <a:spcBef>
                <a:spcPts val="0"/>
              </a:spcBef>
              <a:buNone/>
              <a:defRPr sz="1800" b="0" i="0" u="none" strike="noStrike" cap="none">
                <a:solidFill>
                  <a:schemeClr val="dk1"/>
                </a:solidFill>
                <a:latin typeface="Palatino Linotype"/>
                <a:ea typeface="Palatino Linotype"/>
                <a:cs typeface="Palatino Linotype"/>
                <a:sym typeface="Palatino Linotype"/>
              </a:defRPr>
            </a:lvl8pPr>
            <a:lvl9pPr marL="3657600" marR="0" lvl="8" indent="0" algn="l" rtl="0">
              <a:spcBef>
                <a:spcPts val="0"/>
              </a:spcBef>
              <a:buNone/>
              <a:defRPr sz="1800" b="0" i="0" u="none" strike="noStrike" cap="none">
                <a:solidFill>
                  <a:schemeClr val="dk1"/>
                </a:solidFill>
                <a:latin typeface="Palatino Linotype"/>
                <a:ea typeface="Palatino Linotype"/>
                <a:cs typeface="Palatino Linotype"/>
                <a:sym typeface="Palatino Linotype"/>
              </a:defRPr>
            </a:lvl9pPr>
          </a:lstStyle>
          <a:p>
            <a:endParaRPr/>
          </a:p>
        </p:txBody>
      </p:sp>
      <p:sp>
        <p:nvSpPr>
          <p:cNvPr id="59" name="Shape 59"/>
          <p:cNvSpPr txBox="1">
            <a:spLocks noGrp="1"/>
          </p:cNvSpPr>
          <p:nvPr>
            <p:ph type="sldNum" idx="12"/>
          </p:nvPr>
        </p:nvSpPr>
        <p:spPr>
          <a:xfrm>
            <a:off x="6457950" y="6356351"/>
            <a:ext cx="2057400"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a:solidFill>
                  <a:srgbClr val="888888"/>
                </a:solidFill>
                <a:latin typeface="Palatino Linotype"/>
                <a:ea typeface="Palatino Linotype"/>
                <a:cs typeface="Palatino Linotype"/>
                <a:sym typeface="Palatino Linotype"/>
              </a:rPr>
              <a:t>‹#›</a:t>
            </a:fld>
            <a:endParaRPr lang="en-US" sz="900">
              <a:solidFill>
                <a:srgbClr val="888888"/>
              </a:solidFill>
              <a:latin typeface="Palatino Linotype"/>
              <a:ea typeface="Palatino Linotype"/>
              <a:cs typeface="Palatino Linotype"/>
              <a:sym typeface="Palatino Linotype"/>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Shape 60"/>
        <p:cNvGrpSpPr/>
        <p:nvPr/>
      </p:nvGrpSpPr>
      <p:grpSpPr>
        <a:xfrm>
          <a:off x="0" y="0"/>
          <a:ext cx="0" cy="0"/>
          <a:chOff x="0" y="0"/>
          <a:chExt cx="0" cy="0"/>
        </a:xfrm>
      </p:grpSpPr>
      <p:sp>
        <p:nvSpPr>
          <p:cNvPr id="61" name="Shape 61"/>
          <p:cNvSpPr txBox="1">
            <a:spLocks noGrp="1"/>
          </p:cNvSpPr>
          <p:nvPr>
            <p:ph type="title"/>
          </p:nvPr>
        </p:nvSpPr>
        <p:spPr>
          <a:xfrm>
            <a:off x="629841" y="457200"/>
            <a:ext cx="2949178" cy="1600199"/>
          </a:xfrm>
          <a:prstGeom prst="rect">
            <a:avLst/>
          </a:prstGeom>
          <a:noFill/>
          <a:ln>
            <a:noFill/>
          </a:ln>
        </p:spPr>
        <p:txBody>
          <a:bodyPr lIns="91425" tIns="91425" rIns="91425" bIns="91425" anchor="b" anchorCtr="0"/>
          <a:lstStyle>
            <a:lvl1pPr marL="0" marR="0" lvl="0" indent="0" algn="l" rtl="0">
              <a:lnSpc>
                <a:spcPct val="90000"/>
              </a:lnSpc>
              <a:spcBef>
                <a:spcPts val="0"/>
              </a:spcBef>
              <a:buClr>
                <a:srgbClr val="7E2C80"/>
              </a:buClr>
              <a:buFont typeface="Century Gothic"/>
              <a:buNone/>
              <a:defRPr sz="2400" b="1" i="0" u="none" strike="noStrike" cap="none">
                <a:solidFill>
                  <a:srgbClr val="7E2C80"/>
                </a:solidFill>
                <a:latin typeface="Century Gothic"/>
                <a:ea typeface="Century Gothic"/>
                <a:cs typeface="Century Gothic"/>
                <a:sym typeface="Century Gothic"/>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62" name="Shape 62"/>
          <p:cNvSpPr txBox="1">
            <a:spLocks noGrp="1"/>
          </p:cNvSpPr>
          <p:nvPr>
            <p:ph type="body" idx="1"/>
          </p:nvPr>
        </p:nvSpPr>
        <p:spPr>
          <a:xfrm>
            <a:off x="3887391" y="987425"/>
            <a:ext cx="4629150" cy="4873624"/>
          </a:xfrm>
          <a:prstGeom prst="rect">
            <a:avLst/>
          </a:prstGeom>
          <a:noFill/>
          <a:ln>
            <a:noFill/>
          </a:ln>
        </p:spPr>
        <p:txBody>
          <a:bodyPr lIns="91425" tIns="91425" rIns="91425" bIns="91425" anchor="t" anchorCtr="0"/>
          <a:lstStyle>
            <a:lvl1pPr marL="171450" marR="0" lvl="0" indent="-19050" algn="l" rtl="0">
              <a:lnSpc>
                <a:spcPct val="90000"/>
              </a:lnSpc>
              <a:spcBef>
                <a:spcPts val="750"/>
              </a:spcBef>
              <a:buClr>
                <a:srgbClr val="7E2C80"/>
              </a:buClr>
              <a:buSzPct val="100000"/>
              <a:buFont typeface="Arial"/>
              <a:buChar char="•"/>
              <a:defRPr sz="2400" b="0" i="0" u="none" strike="noStrike" cap="none">
                <a:solidFill>
                  <a:srgbClr val="7E2C80"/>
                </a:solidFill>
                <a:latin typeface="Palatino Linotype"/>
                <a:ea typeface="Palatino Linotype"/>
                <a:cs typeface="Palatino Linotype"/>
                <a:sym typeface="Palatino Linotype"/>
              </a:defRPr>
            </a:lvl1pPr>
            <a:lvl2pPr marL="514350" marR="0" lvl="1" indent="-38100" algn="l" rtl="0">
              <a:lnSpc>
                <a:spcPct val="90000"/>
              </a:lnSpc>
              <a:spcBef>
                <a:spcPts val="375"/>
              </a:spcBef>
              <a:buClr>
                <a:schemeClr val="dk1"/>
              </a:buClr>
              <a:buSzPct val="100000"/>
              <a:buFont typeface="Arial"/>
              <a:buChar char="•"/>
              <a:defRPr sz="2100" b="0" i="0" u="none" strike="noStrike" cap="none">
                <a:solidFill>
                  <a:schemeClr val="dk1"/>
                </a:solidFill>
                <a:latin typeface="Palatino Linotype"/>
                <a:ea typeface="Palatino Linotype"/>
                <a:cs typeface="Palatino Linotype"/>
                <a:sym typeface="Palatino Linotype"/>
              </a:defRPr>
            </a:lvl2pPr>
            <a:lvl3pPr marL="857250" marR="0" lvl="2" indent="-57150" algn="l" rtl="0">
              <a:lnSpc>
                <a:spcPct val="90000"/>
              </a:lnSpc>
              <a:spcBef>
                <a:spcPts val="375"/>
              </a:spcBef>
              <a:buClr>
                <a:schemeClr val="dk1"/>
              </a:buClr>
              <a:buSzPct val="100000"/>
              <a:buFont typeface="Arial"/>
              <a:buChar char="•"/>
              <a:defRPr sz="1800" b="0" i="0" u="none" strike="noStrike" cap="none">
                <a:solidFill>
                  <a:schemeClr val="dk1"/>
                </a:solidFill>
                <a:latin typeface="Palatino Linotype"/>
                <a:ea typeface="Palatino Linotype"/>
                <a:cs typeface="Palatino Linotype"/>
                <a:sym typeface="Palatino Linotype"/>
              </a:defRPr>
            </a:lvl3pPr>
            <a:lvl4pPr marL="1200150" marR="0" lvl="3" indent="-76200" algn="l" rtl="0">
              <a:lnSpc>
                <a:spcPct val="90000"/>
              </a:lnSpc>
              <a:spcBef>
                <a:spcPts val="375"/>
              </a:spcBef>
              <a:buClr>
                <a:schemeClr val="dk1"/>
              </a:buClr>
              <a:buSzPct val="100000"/>
              <a:buFont typeface="Arial"/>
              <a:buChar char="•"/>
              <a:defRPr sz="1500" b="0" i="0" u="none" strike="noStrike" cap="none">
                <a:solidFill>
                  <a:schemeClr val="dk1"/>
                </a:solidFill>
                <a:latin typeface="Palatino Linotype"/>
                <a:ea typeface="Palatino Linotype"/>
                <a:cs typeface="Palatino Linotype"/>
                <a:sym typeface="Palatino Linotype"/>
              </a:defRPr>
            </a:lvl4pPr>
            <a:lvl5pPr marL="1543050" marR="0" lvl="4" indent="-76200" algn="l" rtl="0">
              <a:lnSpc>
                <a:spcPct val="90000"/>
              </a:lnSpc>
              <a:spcBef>
                <a:spcPts val="375"/>
              </a:spcBef>
              <a:buClr>
                <a:schemeClr val="dk1"/>
              </a:buClr>
              <a:buSzPct val="100000"/>
              <a:buFont typeface="Arial"/>
              <a:buChar char="•"/>
              <a:defRPr sz="1500" b="0" i="0" u="none" strike="noStrike" cap="none">
                <a:solidFill>
                  <a:schemeClr val="dk1"/>
                </a:solidFill>
                <a:latin typeface="Palatino Linotype"/>
                <a:ea typeface="Palatino Linotype"/>
                <a:cs typeface="Palatino Linotype"/>
                <a:sym typeface="Palatino Linotype"/>
              </a:defRPr>
            </a:lvl5pPr>
            <a:lvl6pPr marL="1885950" marR="0" lvl="5" indent="-76200" algn="l" rtl="0">
              <a:lnSpc>
                <a:spcPct val="90000"/>
              </a:lnSpc>
              <a:spcBef>
                <a:spcPts val="375"/>
              </a:spcBef>
              <a:buClr>
                <a:schemeClr val="dk1"/>
              </a:buClr>
              <a:buSzPct val="100000"/>
              <a:buFont typeface="Arial"/>
              <a:buChar char="•"/>
              <a:defRPr sz="1500" b="0" i="0" u="none" strike="noStrike" cap="none">
                <a:solidFill>
                  <a:schemeClr val="dk1"/>
                </a:solidFill>
                <a:latin typeface="Palatino Linotype"/>
                <a:ea typeface="Palatino Linotype"/>
                <a:cs typeface="Palatino Linotype"/>
                <a:sym typeface="Palatino Linotype"/>
              </a:defRPr>
            </a:lvl6pPr>
            <a:lvl7pPr marL="2228850" marR="0" lvl="6" indent="-76200" algn="l" rtl="0">
              <a:lnSpc>
                <a:spcPct val="90000"/>
              </a:lnSpc>
              <a:spcBef>
                <a:spcPts val="375"/>
              </a:spcBef>
              <a:buClr>
                <a:schemeClr val="dk1"/>
              </a:buClr>
              <a:buSzPct val="100000"/>
              <a:buFont typeface="Arial"/>
              <a:buChar char="•"/>
              <a:defRPr sz="1500" b="0" i="0" u="none" strike="noStrike" cap="none">
                <a:solidFill>
                  <a:schemeClr val="dk1"/>
                </a:solidFill>
                <a:latin typeface="Palatino Linotype"/>
                <a:ea typeface="Palatino Linotype"/>
                <a:cs typeface="Palatino Linotype"/>
                <a:sym typeface="Palatino Linotype"/>
              </a:defRPr>
            </a:lvl7pPr>
            <a:lvl8pPr marL="2571750" marR="0" lvl="7" indent="-76200" algn="l" rtl="0">
              <a:lnSpc>
                <a:spcPct val="90000"/>
              </a:lnSpc>
              <a:spcBef>
                <a:spcPts val="375"/>
              </a:spcBef>
              <a:buClr>
                <a:schemeClr val="dk1"/>
              </a:buClr>
              <a:buSzPct val="100000"/>
              <a:buFont typeface="Arial"/>
              <a:buChar char="•"/>
              <a:defRPr sz="1500" b="0" i="0" u="none" strike="noStrike" cap="none">
                <a:solidFill>
                  <a:schemeClr val="dk1"/>
                </a:solidFill>
                <a:latin typeface="Palatino Linotype"/>
                <a:ea typeface="Palatino Linotype"/>
                <a:cs typeface="Palatino Linotype"/>
                <a:sym typeface="Palatino Linotype"/>
              </a:defRPr>
            </a:lvl8pPr>
            <a:lvl9pPr marL="2914650" marR="0" lvl="8" indent="-76200" algn="l" rtl="0">
              <a:lnSpc>
                <a:spcPct val="90000"/>
              </a:lnSpc>
              <a:spcBef>
                <a:spcPts val="375"/>
              </a:spcBef>
              <a:buClr>
                <a:schemeClr val="dk1"/>
              </a:buClr>
              <a:buSzPct val="100000"/>
              <a:buFont typeface="Arial"/>
              <a:buChar char="•"/>
              <a:defRPr sz="1500" b="0" i="0" u="none" strike="noStrike" cap="none">
                <a:solidFill>
                  <a:schemeClr val="dk1"/>
                </a:solidFill>
                <a:latin typeface="Palatino Linotype"/>
                <a:ea typeface="Palatino Linotype"/>
                <a:cs typeface="Palatino Linotype"/>
                <a:sym typeface="Palatino Linotype"/>
              </a:defRPr>
            </a:lvl9pPr>
          </a:lstStyle>
          <a:p>
            <a:endParaRPr/>
          </a:p>
        </p:txBody>
      </p:sp>
      <p:sp>
        <p:nvSpPr>
          <p:cNvPr id="63" name="Shape 63"/>
          <p:cNvSpPr txBox="1">
            <a:spLocks noGrp="1"/>
          </p:cNvSpPr>
          <p:nvPr>
            <p:ph type="body" idx="2"/>
          </p:nvPr>
        </p:nvSpPr>
        <p:spPr>
          <a:xfrm>
            <a:off x="629841" y="2057400"/>
            <a:ext cx="2949178" cy="3811588"/>
          </a:xfrm>
          <a:prstGeom prst="rect">
            <a:avLst/>
          </a:prstGeom>
          <a:noFill/>
          <a:ln>
            <a:noFill/>
          </a:ln>
        </p:spPr>
        <p:txBody>
          <a:bodyPr lIns="91425" tIns="91425" rIns="91425" bIns="91425" anchor="t" anchorCtr="0"/>
          <a:lstStyle>
            <a:lvl1pPr marL="0" marR="0" lvl="0" indent="0" algn="l" rtl="0">
              <a:lnSpc>
                <a:spcPct val="90000"/>
              </a:lnSpc>
              <a:spcBef>
                <a:spcPts val="750"/>
              </a:spcBef>
              <a:buClr>
                <a:srgbClr val="7E2C80"/>
              </a:buClr>
              <a:buFont typeface="Arial"/>
              <a:buNone/>
              <a:defRPr sz="1200" b="0" i="0" u="none" strike="noStrike" cap="none">
                <a:solidFill>
                  <a:srgbClr val="7E2C80"/>
                </a:solidFill>
                <a:latin typeface="Palatino Linotype"/>
                <a:ea typeface="Palatino Linotype"/>
                <a:cs typeface="Palatino Linotype"/>
                <a:sym typeface="Palatino Linotype"/>
              </a:defRPr>
            </a:lvl1pPr>
            <a:lvl2pPr marL="342900" marR="0" lvl="1" indent="0" algn="l" rtl="0">
              <a:lnSpc>
                <a:spcPct val="90000"/>
              </a:lnSpc>
              <a:spcBef>
                <a:spcPts val="375"/>
              </a:spcBef>
              <a:buClr>
                <a:schemeClr val="dk1"/>
              </a:buClr>
              <a:buFont typeface="Arial"/>
              <a:buNone/>
              <a:defRPr sz="1050" b="0" i="0" u="none" strike="noStrike" cap="none">
                <a:solidFill>
                  <a:schemeClr val="dk1"/>
                </a:solidFill>
                <a:latin typeface="Palatino Linotype"/>
                <a:ea typeface="Palatino Linotype"/>
                <a:cs typeface="Palatino Linotype"/>
                <a:sym typeface="Palatino Linotype"/>
              </a:defRPr>
            </a:lvl2pPr>
            <a:lvl3pPr marL="685800" marR="0" lvl="2" indent="0" algn="l" rtl="0">
              <a:lnSpc>
                <a:spcPct val="90000"/>
              </a:lnSpc>
              <a:spcBef>
                <a:spcPts val="375"/>
              </a:spcBef>
              <a:buClr>
                <a:schemeClr val="dk1"/>
              </a:buClr>
              <a:buFont typeface="Arial"/>
              <a:buNone/>
              <a:defRPr sz="900" b="0" i="0" u="none" strike="noStrike" cap="none">
                <a:solidFill>
                  <a:schemeClr val="dk1"/>
                </a:solidFill>
                <a:latin typeface="Palatino Linotype"/>
                <a:ea typeface="Palatino Linotype"/>
                <a:cs typeface="Palatino Linotype"/>
                <a:sym typeface="Palatino Linotype"/>
              </a:defRPr>
            </a:lvl3pPr>
            <a:lvl4pPr marL="1028700" marR="0" lvl="3" indent="0" algn="l" rtl="0">
              <a:lnSpc>
                <a:spcPct val="90000"/>
              </a:lnSpc>
              <a:spcBef>
                <a:spcPts val="375"/>
              </a:spcBef>
              <a:buClr>
                <a:schemeClr val="dk1"/>
              </a:buClr>
              <a:buFont typeface="Arial"/>
              <a:buNone/>
              <a:defRPr sz="750" b="0" i="0" u="none" strike="noStrike" cap="none">
                <a:solidFill>
                  <a:schemeClr val="dk1"/>
                </a:solidFill>
                <a:latin typeface="Palatino Linotype"/>
                <a:ea typeface="Palatino Linotype"/>
                <a:cs typeface="Palatino Linotype"/>
                <a:sym typeface="Palatino Linotype"/>
              </a:defRPr>
            </a:lvl4pPr>
            <a:lvl5pPr marL="1371600" marR="0" lvl="4" indent="0" algn="l" rtl="0">
              <a:lnSpc>
                <a:spcPct val="90000"/>
              </a:lnSpc>
              <a:spcBef>
                <a:spcPts val="375"/>
              </a:spcBef>
              <a:buClr>
                <a:schemeClr val="dk1"/>
              </a:buClr>
              <a:buFont typeface="Arial"/>
              <a:buNone/>
              <a:defRPr sz="750" b="0" i="0" u="none" strike="noStrike" cap="none">
                <a:solidFill>
                  <a:schemeClr val="dk1"/>
                </a:solidFill>
                <a:latin typeface="Palatino Linotype"/>
                <a:ea typeface="Palatino Linotype"/>
                <a:cs typeface="Palatino Linotype"/>
                <a:sym typeface="Palatino Linotype"/>
              </a:defRPr>
            </a:lvl5pPr>
            <a:lvl6pPr marL="1714500" marR="0" lvl="5" indent="0" algn="l" rtl="0">
              <a:lnSpc>
                <a:spcPct val="90000"/>
              </a:lnSpc>
              <a:spcBef>
                <a:spcPts val="375"/>
              </a:spcBef>
              <a:buClr>
                <a:schemeClr val="dk1"/>
              </a:buClr>
              <a:buFont typeface="Arial"/>
              <a:buNone/>
              <a:defRPr sz="750" b="0" i="0" u="none" strike="noStrike" cap="none">
                <a:solidFill>
                  <a:schemeClr val="dk1"/>
                </a:solidFill>
                <a:latin typeface="Palatino Linotype"/>
                <a:ea typeface="Palatino Linotype"/>
                <a:cs typeface="Palatino Linotype"/>
                <a:sym typeface="Palatino Linotype"/>
              </a:defRPr>
            </a:lvl6pPr>
            <a:lvl7pPr marL="2057400" marR="0" lvl="6" indent="0" algn="l" rtl="0">
              <a:lnSpc>
                <a:spcPct val="90000"/>
              </a:lnSpc>
              <a:spcBef>
                <a:spcPts val="375"/>
              </a:spcBef>
              <a:buClr>
                <a:schemeClr val="dk1"/>
              </a:buClr>
              <a:buFont typeface="Arial"/>
              <a:buNone/>
              <a:defRPr sz="750" b="0" i="0" u="none" strike="noStrike" cap="none">
                <a:solidFill>
                  <a:schemeClr val="dk1"/>
                </a:solidFill>
                <a:latin typeface="Palatino Linotype"/>
                <a:ea typeface="Palatino Linotype"/>
                <a:cs typeface="Palatino Linotype"/>
                <a:sym typeface="Palatino Linotype"/>
              </a:defRPr>
            </a:lvl7pPr>
            <a:lvl8pPr marL="2400300" marR="0" lvl="7" indent="0" algn="l" rtl="0">
              <a:lnSpc>
                <a:spcPct val="90000"/>
              </a:lnSpc>
              <a:spcBef>
                <a:spcPts val="375"/>
              </a:spcBef>
              <a:buClr>
                <a:schemeClr val="dk1"/>
              </a:buClr>
              <a:buFont typeface="Arial"/>
              <a:buNone/>
              <a:defRPr sz="750" b="0" i="0" u="none" strike="noStrike" cap="none">
                <a:solidFill>
                  <a:schemeClr val="dk1"/>
                </a:solidFill>
                <a:latin typeface="Palatino Linotype"/>
                <a:ea typeface="Palatino Linotype"/>
                <a:cs typeface="Palatino Linotype"/>
                <a:sym typeface="Palatino Linotype"/>
              </a:defRPr>
            </a:lvl8pPr>
            <a:lvl9pPr marL="2743200" marR="0" lvl="8" indent="0" algn="l" rtl="0">
              <a:lnSpc>
                <a:spcPct val="90000"/>
              </a:lnSpc>
              <a:spcBef>
                <a:spcPts val="375"/>
              </a:spcBef>
              <a:buClr>
                <a:schemeClr val="dk1"/>
              </a:buClr>
              <a:buFont typeface="Arial"/>
              <a:buNone/>
              <a:defRPr sz="750" b="0" i="0" u="none" strike="noStrike" cap="none">
                <a:solidFill>
                  <a:schemeClr val="dk1"/>
                </a:solidFill>
                <a:latin typeface="Palatino Linotype"/>
                <a:ea typeface="Palatino Linotype"/>
                <a:cs typeface="Palatino Linotype"/>
                <a:sym typeface="Palatino Linotype"/>
              </a:defRPr>
            </a:lvl9pPr>
          </a:lstStyle>
          <a:p>
            <a:endParaRPr/>
          </a:p>
        </p:txBody>
      </p:sp>
      <p:sp>
        <p:nvSpPr>
          <p:cNvPr id="64" name="Shape 64"/>
          <p:cNvSpPr txBox="1">
            <a:spLocks noGrp="1"/>
          </p:cNvSpPr>
          <p:nvPr>
            <p:ph type="dt" idx="10"/>
          </p:nvPr>
        </p:nvSpPr>
        <p:spPr>
          <a:xfrm>
            <a:off x="628650" y="6356351"/>
            <a:ext cx="2057400" cy="365125"/>
          </a:xfrm>
          <a:prstGeom prst="rect">
            <a:avLst/>
          </a:prstGeom>
          <a:noFill/>
          <a:ln>
            <a:noFill/>
          </a:ln>
        </p:spPr>
        <p:txBody>
          <a:bodyPr lIns="91425" tIns="91425" rIns="91425" bIns="91425" anchor="ctr" anchorCtr="0"/>
          <a:lstStyle>
            <a:lvl1pPr marL="0" marR="0" lvl="0" indent="0" algn="l" rtl="0">
              <a:spcBef>
                <a:spcPts val="0"/>
              </a:spcBef>
              <a:buNone/>
              <a:defRPr sz="900">
                <a:solidFill>
                  <a:srgbClr val="888888"/>
                </a:solidFill>
                <a:latin typeface="Palatino Linotype"/>
                <a:ea typeface="Palatino Linotype"/>
                <a:cs typeface="Palatino Linotype"/>
                <a:sym typeface="Palatino Linotype"/>
              </a:defRPr>
            </a:lvl1pPr>
            <a:lvl2pPr marL="457200" marR="0" lvl="1" indent="0" algn="l" rtl="0">
              <a:spcBef>
                <a:spcPts val="0"/>
              </a:spcBef>
              <a:buNone/>
              <a:defRPr sz="1800" b="0" i="0" u="none" strike="noStrike" cap="none">
                <a:solidFill>
                  <a:schemeClr val="dk1"/>
                </a:solidFill>
                <a:latin typeface="Palatino Linotype"/>
                <a:ea typeface="Palatino Linotype"/>
                <a:cs typeface="Palatino Linotype"/>
                <a:sym typeface="Palatino Linotype"/>
              </a:defRPr>
            </a:lvl2pPr>
            <a:lvl3pPr marL="914400" marR="0" lvl="2" indent="0" algn="l" rtl="0">
              <a:spcBef>
                <a:spcPts val="0"/>
              </a:spcBef>
              <a:buNone/>
              <a:defRPr sz="1800" b="0" i="0" u="none" strike="noStrike" cap="none">
                <a:solidFill>
                  <a:schemeClr val="dk1"/>
                </a:solidFill>
                <a:latin typeface="Palatino Linotype"/>
                <a:ea typeface="Palatino Linotype"/>
                <a:cs typeface="Palatino Linotype"/>
                <a:sym typeface="Palatino Linotype"/>
              </a:defRPr>
            </a:lvl3pPr>
            <a:lvl4pPr marL="1371600" marR="0" lvl="3" indent="0" algn="l" rtl="0">
              <a:spcBef>
                <a:spcPts val="0"/>
              </a:spcBef>
              <a:buNone/>
              <a:defRPr sz="1800" b="0" i="0" u="none" strike="noStrike" cap="none">
                <a:solidFill>
                  <a:schemeClr val="dk1"/>
                </a:solidFill>
                <a:latin typeface="Palatino Linotype"/>
                <a:ea typeface="Palatino Linotype"/>
                <a:cs typeface="Palatino Linotype"/>
                <a:sym typeface="Palatino Linotype"/>
              </a:defRPr>
            </a:lvl4pPr>
            <a:lvl5pPr marL="1828800" marR="0" lvl="4" indent="0" algn="l" rtl="0">
              <a:spcBef>
                <a:spcPts val="0"/>
              </a:spcBef>
              <a:buNone/>
              <a:defRPr sz="1800" b="0" i="0" u="none" strike="noStrike" cap="none">
                <a:solidFill>
                  <a:schemeClr val="dk1"/>
                </a:solidFill>
                <a:latin typeface="Palatino Linotype"/>
                <a:ea typeface="Palatino Linotype"/>
                <a:cs typeface="Palatino Linotype"/>
                <a:sym typeface="Palatino Linotype"/>
              </a:defRPr>
            </a:lvl5pPr>
            <a:lvl6pPr marL="2286000" marR="0" lvl="5" indent="0" algn="l" rtl="0">
              <a:spcBef>
                <a:spcPts val="0"/>
              </a:spcBef>
              <a:buNone/>
              <a:defRPr sz="1800" b="0" i="0" u="none" strike="noStrike" cap="none">
                <a:solidFill>
                  <a:schemeClr val="dk1"/>
                </a:solidFill>
                <a:latin typeface="Palatino Linotype"/>
                <a:ea typeface="Palatino Linotype"/>
                <a:cs typeface="Palatino Linotype"/>
                <a:sym typeface="Palatino Linotype"/>
              </a:defRPr>
            </a:lvl6pPr>
            <a:lvl7pPr marL="2743200" marR="0" lvl="6" indent="0" algn="l" rtl="0">
              <a:spcBef>
                <a:spcPts val="0"/>
              </a:spcBef>
              <a:buNone/>
              <a:defRPr sz="1800" b="0" i="0" u="none" strike="noStrike" cap="none">
                <a:solidFill>
                  <a:schemeClr val="dk1"/>
                </a:solidFill>
                <a:latin typeface="Palatino Linotype"/>
                <a:ea typeface="Palatino Linotype"/>
                <a:cs typeface="Palatino Linotype"/>
                <a:sym typeface="Palatino Linotype"/>
              </a:defRPr>
            </a:lvl7pPr>
            <a:lvl8pPr marL="3200400" marR="0" lvl="7" indent="0" algn="l" rtl="0">
              <a:spcBef>
                <a:spcPts val="0"/>
              </a:spcBef>
              <a:buNone/>
              <a:defRPr sz="1800" b="0" i="0" u="none" strike="noStrike" cap="none">
                <a:solidFill>
                  <a:schemeClr val="dk1"/>
                </a:solidFill>
                <a:latin typeface="Palatino Linotype"/>
                <a:ea typeface="Palatino Linotype"/>
                <a:cs typeface="Palatino Linotype"/>
                <a:sym typeface="Palatino Linotype"/>
              </a:defRPr>
            </a:lvl8pPr>
            <a:lvl9pPr marL="3657600" marR="0" lvl="8" indent="0" algn="l" rtl="0">
              <a:spcBef>
                <a:spcPts val="0"/>
              </a:spcBef>
              <a:buNone/>
              <a:defRPr sz="1800" b="0" i="0" u="none" strike="noStrike" cap="none">
                <a:solidFill>
                  <a:schemeClr val="dk1"/>
                </a:solidFill>
                <a:latin typeface="Palatino Linotype"/>
                <a:ea typeface="Palatino Linotype"/>
                <a:cs typeface="Palatino Linotype"/>
                <a:sym typeface="Palatino Linotype"/>
              </a:defRPr>
            </a:lvl9pPr>
          </a:lstStyle>
          <a:p>
            <a:endParaRPr/>
          </a:p>
        </p:txBody>
      </p:sp>
      <p:sp>
        <p:nvSpPr>
          <p:cNvPr id="65" name="Shape 65"/>
          <p:cNvSpPr txBox="1">
            <a:spLocks noGrp="1"/>
          </p:cNvSpPr>
          <p:nvPr>
            <p:ph type="ftr" idx="11"/>
          </p:nvPr>
        </p:nvSpPr>
        <p:spPr>
          <a:xfrm>
            <a:off x="3028950" y="6356351"/>
            <a:ext cx="3086099" cy="365125"/>
          </a:xfrm>
          <a:prstGeom prst="rect">
            <a:avLst/>
          </a:prstGeom>
          <a:noFill/>
          <a:ln>
            <a:noFill/>
          </a:ln>
        </p:spPr>
        <p:txBody>
          <a:bodyPr lIns="91425" tIns="91425" rIns="91425" bIns="91425" anchor="ctr" anchorCtr="0"/>
          <a:lstStyle>
            <a:lvl1pPr marL="0" marR="0" lvl="0" indent="0" algn="ctr" rtl="0">
              <a:spcBef>
                <a:spcPts val="0"/>
              </a:spcBef>
              <a:buNone/>
              <a:defRPr sz="900">
                <a:solidFill>
                  <a:srgbClr val="888888"/>
                </a:solidFill>
                <a:latin typeface="Palatino Linotype"/>
                <a:ea typeface="Palatino Linotype"/>
                <a:cs typeface="Palatino Linotype"/>
                <a:sym typeface="Palatino Linotype"/>
              </a:defRPr>
            </a:lvl1pPr>
            <a:lvl2pPr marL="457200" marR="0" lvl="1" indent="0" algn="l" rtl="0">
              <a:spcBef>
                <a:spcPts val="0"/>
              </a:spcBef>
              <a:buNone/>
              <a:defRPr sz="1800" b="0" i="0" u="none" strike="noStrike" cap="none">
                <a:solidFill>
                  <a:schemeClr val="dk1"/>
                </a:solidFill>
                <a:latin typeface="Palatino Linotype"/>
                <a:ea typeface="Palatino Linotype"/>
                <a:cs typeface="Palatino Linotype"/>
                <a:sym typeface="Palatino Linotype"/>
              </a:defRPr>
            </a:lvl2pPr>
            <a:lvl3pPr marL="914400" marR="0" lvl="2" indent="0" algn="l" rtl="0">
              <a:spcBef>
                <a:spcPts val="0"/>
              </a:spcBef>
              <a:buNone/>
              <a:defRPr sz="1800" b="0" i="0" u="none" strike="noStrike" cap="none">
                <a:solidFill>
                  <a:schemeClr val="dk1"/>
                </a:solidFill>
                <a:latin typeface="Palatino Linotype"/>
                <a:ea typeface="Palatino Linotype"/>
                <a:cs typeface="Palatino Linotype"/>
                <a:sym typeface="Palatino Linotype"/>
              </a:defRPr>
            </a:lvl3pPr>
            <a:lvl4pPr marL="1371600" marR="0" lvl="3" indent="0" algn="l" rtl="0">
              <a:spcBef>
                <a:spcPts val="0"/>
              </a:spcBef>
              <a:buNone/>
              <a:defRPr sz="1800" b="0" i="0" u="none" strike="noStrike" cap="none">
                <a:solidFill>
                  <a:schemeClr val="dk1"/>
                </a:solidFill>
                <a:latin typeface="Palatino Linotype"/>
                <a:ea typeface="Palatino Linotype"/>
                <a:cs typeface="Palatino Linotype"/>
                <a:sym typeface="Palatino Linotype"/>
              </a:defRPr>
            </a:lvl4pPr>
            <a:lvl5pPr marL="1828800" marR="0" lvl="4" indent="0" algn="l" rtl="0">
              <a:spcBef>
                <a:spcPts val="0"/>
              </a:spcBef>
              <a:buNone/>
              <a:defRPr sz="1800" b="0" i="0" u="none" strike="noStrike" cap="none">
                <a:solidFill>
                  <a:schemeClr val="dk1"/>
                </a:solidFill>
                <a:latin typeface="Palatino Linotype"/>
                <a:ea typeface="Palatino Linotype"/>
                <a:cs typeface="Palatino Linotype"/>
                <a:sym typeface="Palatino Linotype"/>
              </a:defRPr>
            </a:lvl5pPr>
            <a:lvl6pPr marL="2286000" marR="0" lvl="5" indent="0" algn="l" rtl="0">
              <a:spcBef>
                <a:spcPts val="0"/>
              </a:spcBef>
              <a:buNone/>
              <a:defRPr sz="1800" b="0" i="0" u="none" strike="noStrike" cap="none">
                <a:solidFill>
                  <a:schemeClr val="dk1"/>
                </a:solidFill>
                <a:latin typeface="Palatino Linotype"/>
                <a:ea typeface="Palatino Linotype"/>
                <a:cs typeface="Palatino Linotype"/>
                <a:sym typeface="Palatino Linotype"/>
              </a:defRPr>
            </a:lvl6pPr>
            <a:lvl7pPr marL="2743200" marR="0" lvl="6" indent="0" algn="l" rtl="0">
              <a:spcBef>
                <a:spcPts val="0"/>
              </a:spcBef>
              <a:buNone/>
              <a:defRPr sz="1800" b="0" i="0" u="none" strike="noStrike" cap="none">
                <a:solidFill>
                  <a:schemeClr val="dk1"/>
                </a:solidFill>
                <a:latin typeface="Palatino Linotype"/>
                <a:ea typeface="Palatino Linotype"/>
                <a:cs typeface="Palatino Linotype"/>
                <a:sym typeface="Palatino Linotype"/>
              </a:defRPr>
            </a:lvl7pPr>
            <a:lvl8pPr marL="3200400" marR="0" lvl="7" indent="0" algn="l" rtl="0">
              <a:spcBef>
                <a:spcPts val="0"/>
              </a:spcBef>
              <a:buNone/>
              <a:defRPr sz="1800" b="0" i="0" u="none" strike="noStrike" cap="none">
                <a:solidFill>
                  <a:schemeClr val="dk1"/>
                </a:solidFill>
                <a:latin typeface="Palatino Linotype"/>
                <a:ea typeface="Palatino Linotype"/>
                <a:cs typeface="Palatino Linotype"/>
                <a:sym typeface="Palatino Linotype"/>
              </a:defRPr>
            </a:lvl8pPr>
            <a:lvl9pPr marL="3657600" marR="0" lvl="8" indent="0" algn="l" rtl="0">
              <a:spcBef>
                <a:spcPts val="0"/>
              </a:spcBef>
              <a:buNone/>
              <a:defRPr sz="1800" b="0" i="0" u="none" strike="noStrike" cap="none">
                <a:solidFill>
                  <a:schemeClr val="dk1"/>
                </a:solidFill>
                <a:latin typeface="Palatino Linotype"/>
                <a:ea typeface="Palatino Linotype"/>
                <a:cs typeface="Palatino Linotype"/>
                <a:sym typeface="Palatino Linotype"/>
              </a:defRPr>
            </a:lvl9pPr>
          </a:lstStyle>
          <a:p>
            <a:endParaRPr/>
          </a:p>
        </p:txBody>
      </p:sp>
      <p:sp>
        <p:nvSpPr>
          <p:cNvPr id="66" name="Shape 66"/>
          <p:cNvSpPr txBox="1">
            <a:spLocks noGrp="1"/>
          </p:cNvSpPr>
          <p:nvPr>
            <p:ph type="sldNum" idx="12"/>
          </p:nvPr>
        </p:nvSpPr>
        <p:spPr>
          <a:xfrm>
            <a:off x="6457950" y="6356351"/>
            <a:ext cx="2057400"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a:solidFill>
                  <a:srgbClr val="888888"/>
                </a:solidFill>
                <a:latin typeface="Palatino Linotype"/>
                <a:ea typeface="Palatino Linotype"/>
                <a:cs typeface="Palatino Linotype"/>
                <a:sym typeface="Palatino Linotype"/>
              </a:rPr>
              <a:t>‹#›</a:t>
            </a:fld>
            <a:endParaRPr lang="en-US" sz="900">
              <a:solidFill>
                <a:srgbClr val="888888"/>
              </a:solidFill>
              <a:latin typeface="Palatino Linotype"/>
              <a:ea typeface="Palatino Linotype"/>
              <a:cs typeface="Palatino Linotype"/>
              <a:sym typeface="Palatino Linotype"/>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Shape 67"/>
        <p:cNvGrpSpPr/>
        <p:nvPr/>
      </p:nvGrpSpPr>
      <p:grpSpPr>
        <a:xfrm>
          <a:off x="0" y="0"/>
          <a:ext cx="0" cy="0"/>
          <a:chOff x="0" y="0"/>
          <a:chExt cx="0" cy="0"/>
        </a:xfrm>
      </p:grpSpPr>
      <p:sp>
        <p:nvSpPr>
          <p:cNvPr id="68" name="Shape 68"/>
          <p:cNvSpPr txBox="1">
            <a:spLocks noGrp="1"/>
          </p:cNvSpPr>
          <p:nvPr>
            <p:ph type="title"/>
          </p:nvPr>
        </p:nvSpPr>
        <p:spPr>
          <a:xfrm>
            <a:off x="629841" y="457200"/>
            <a:ext cx="2949178" cy="1600199"/>
          </a:xfrm>
          <a:prstGeom prst="rect">
            <a:avLst/>
          </a:prstGeom>
          <a:noFill/>
          <a:ln>
            <a:noFill/>
          </a:ln>
        </p:spPr>
        <p:txBody>
          <a:bodyPr lIns="91425" tIns="91425" rIns="91425" bIns="91425" anchor="b" anchorCtr="0"/>
          <a:lstStyle>
            <a:lvl1pPr marL="0" marR="0" lvl="0" indent="0" algn="l" rtl="0">
              <a:lnSpc>
                <a:spcPct val="90000"/>
              </a:lnSpc>
              <a:spcBef>
                <a:spcPts val="0"/>
              </a:spcBef>
              <a:buClr>
                <a:srgbClr val="7E2C80"/>
              </a:buClr>
              <a:buFont typeface="Century Gothic"/>
              <a:buNone/>
              <a:defRPr sz="2400" b="1" i="0" u="none" strike="noStrike" cap="none">
                <a:solidFill>
                  <a:srgbClr val="7E2C80"/>
                </a:solidFill>
                <a:latin typeface="Century Gothic"/>
                <a:ea typeface="Century Gothic"/>
                <a:cs typeface="Century Gothic"/>
                <a:sym typeface="Century Gothic"/>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69" name="Shape 69"/>
          <p:cNvSpPr>
            <a:spLocks noGrp="1"/>
          </p:cNvSpPr>
          <p:nvPr>
            <p:ph type="pic" idx="2"/>
          </p:nvPr>
        </p:nvSpPr>
        <p:spPr>
          <a:xfrm>
            <a:off x="3887391" y="987425"/>
            <a:ext cx="4629150" cy="4873624"/>
          </a:xfrm>
          <a:prstGeom prst="rect">
            <a:avLst/>
          </a:prstGeom>
          <a:noFill/>
          <a:ln>
            <a:noFill/>
          </a:ln>
        </p:spPr>
        <p:txBody>
          <a:bodyPr lIns="91425" tIns="91425" rIns="91425" bIns="91425" anchor="t" anchorCtr="0"/>
          <a:lstStyle>
            <a:lvl1pPr marL="0" marR="0" lvl="0" indent="0" algn="l" rtl="0">
              <a:lnSpc>
                <a:spcPct val="90000"/>
              </a:lnSpc>
              <a:spcBef>
                <a:spcPts val="750"/>
              </a:spcBef>
              <a:buClr>
                <a:srgbClr val="7E2C80"/>
              </a:buClr>
              <a:buFont typeface="Arial"/>
              <a:buNone/>
              <a:defRPr sz="2400" b="0" i="0" u="none" strike="noStrike" cap="none">
                <a:solidFill>
                  <a:srgbClr val="7E2C80"/>
                </a:solidFill>
                <a:latin typeface="Palatino Linotype"/>
                <a:ea typeface="Palatino Linotype"/>
                <a:cs typeface="Palatino Linotype"/>
                <a:sym typeface="Palatino Linotype"/>
              </a:defRPr>
            </a:lvl1pPr>
            <a:lvl2pPr marL="342900" marR="0" lvl="1" indent="0" algn="l" rtl="0">
              <a:lnSpc>
                <a:spcPct val="90000"/>
              </a:lnSpc>
              <a:spcBef>
                <a:spcPts val="375"/>
              </a:spcBef>
              <a:buClr>
                <a:schemeClr val="dk1"/>
              </a:buClr>
              <a:buFont typeface="Arial"/>
              <a:buNone/>
              <a:defRPr sz="2100" b="0" i="0" u="none" strike="noStrike" cap="none">
                <a:solidFill>
                  <a:schemeClr val="dk1"/>
                </a:solidFill>
                <a:latin typeface="Palatino Linotype"/>
                <a:ea typeface="Palatino Linotype"/>
                <a:cs typeface="Palatino Linotype"/>
                <a:sym typeface="Palatino Linotype"/>
              </a:defRPr>
            </a:lvl2pPr>
            <a:lvl3pPr marL="685800" marR="0" lvl="2" indent="0" algn="l" rtl="0">
              <a:lnSpc>
                <a:spcPct val="90000"/>
              </a:lnSpc>
              <a:spcBef>
                <a:spcPts val="375"/>
              </a:spcBef>
              <a:buClr>
                <a:schemeClr val="dk1"/>
              </a:buClr>
              <a:buFont typeface="Arial"/>
              <a:buNone/>
              <a:defRPr sz="1800" b="0" i="0" u="none" strike="noStrike" cap="none">
                <a:solidFill>
                  <a:schemeClr val="dk1"/>
                </a:solidFill>
                <a:latin typeface="Palatino Linotype"/>
                <a:ea typeface="Palatino Linotype"/>
                <a:cs typeface="Palatino Linotype"/>
                <a:sym typeface="Palatino Linotype"/>
              </a:defRPr>
            </a:lvl3pPr>
            <a:lvl4pPr marL="1028700" marR="0" lvl="3" indent="0" algn="l" rtl="0">
              <a:lnSpc>
                <a:spcPct val="90000"/>
              </a:lnSpc>
              <a:spcBef>
                <a:spcPts val="375"/>
              </a:spcBef>
              <a:buClr>
                <a:schemeClr val="dk1"/>
              </a:buClr>
              <a:buFont typeface="Arial"/>
              <a:buNone/>
              <a:defRPr sz="1500" b="0" i="0" u="none" strike="noStrike" cap="none">
                <a:solidFill>
                  <a:schemeClr val="dk1"/>
                </a:solidFill>
                <a:latin typeface="Palatino Linotype"/>
                <a:ea typeface="Palatino Linotype"/>
                <a:cs typeface="Palatino Linotype"/>
                <a:sym typeface="Palatino Linotype"/>
              </a:defRPr>
            </a:lvl4pPr>
            <a:lvl5pPr marL="1371600" marR="0" lvl="4" indent="0" algn="l" rtl="0">
              <a:lnSpc>
                <a:spcPct val="90000"/>
              </a:lnSpc>
              <a:spcBef>
                <a:spcPts val="375"/>
              </a:spcBef>
              <a:buClr>
                <a:schemeClr val="dk1"/>
              </a:buClr>
              <a:buFont typeface="Arial"/>
              <a:buNone/>
              <a:defRPr sz="1500" b="0" i="0" u="none" strike="noStrike" cap="none">
                <a:solidFill>
                  <a:schemeClr val="dk1"/>
                </a:solidFill>
                <a:latin typeface="Palatino Linotype"/>
                <a:ea typeface="Palatino Linotype"/>
                <a:cs typeface="Palatino Linotype"/>
                <a:sym typeface="Palatino Linotype"/>
              </a:defRPr>
            </a:lvl5pPr>
            <a:lvl6pPr marL="1714500" marR="0" lvl="5" indent="0" algn="l" rtl="0">
              <a:lnSpc>
                <a:spcPct val="90000"/>
              </a:lnSpc>
              <a:spcBef>
                <a:spcPts val="375"/>
              </a:spcBef>
              <a:buClr>
                <a:schemeClr val="dk1"/>
              </a:buClr>
              <a:buFont typeface="Arial"/>
              <a:buNone/>
              <a:defRPr sz="1500" b="0" i="0" u="none" strike="noStrike" cap="none">
                <a:solidFill>
                  <a:schemeClr val="dk1"/>
                </a:solidFill>
                <a:latin typeface="Palatino Linotype"/>
                <a:ea typeface="Palatino Linotype"/>
                <a:cs typeface="Palatino Linotype"/>
                <a:sym typeface="Palatino Linotype"/>
              </a:defRPr>
            </a:lvl6pPr>
            <a:lvl7pPr marL="2057400" marR="0" lvl="6" indent="0" algn="l" rtl="0">
              <a:lnSpc>
                <a:spcPct val="90000"/>
              </a:lnSpc>
              <a:spcBef>
                <a:spcPts val="375"/>
              </a:spcBef>
              <a:buClr>
                <a:schemeClr val="dk1"/>
              </a:buClr>
              <a:buFont typeface="Arial"/>
              <a:buNone/>
              <a:defRPr sz="1500" b="0" i="0" u="none" strike="noStrike" cap="none">
                <a:solidFill>
                  <a:schemeClr val="dk1"/>
                </a:solidFill>
                <a:latin typeface="Palatino Linotype"/>
                <a:ea typeface="Palatino Linotype"/>
                <a:cs typeface="Palatino Linotype"/>
                <a:sym typeface="Palatino Linotype"/>
              </a:defRPr>
            </a:lvl7pPr>
            <a:lvl8pPr marL="2400300" marR="0" lvl="7" indent="0" algn="l" rtl="0">
              <a:lnSpc>
                <a:spcPct val="90000"/>
              </a:lnSpc>
              <a:spcBef>
                <a:spcPts val="375"/>
              </a:spcBef>
              <a:buClr>
                <a:schemeClr val="dk1"/>
              </a:buClr>
              <a:buFont typeface="Arial"/>
              <a:buNone/>
              <a:defRPr sz="1500" b="0" i="0" u="none" strike="noStrike" cap="none">
                <a:solidFill>
                  <a:schemeClr val="dk1"/>
                </a:solidFill>
                <a:latin typeface="Palatino Linotype"/>
                <a:ea typeface="Palatino Linotype"/>
                <a:cs typeface="Palatino Linotype"/>
                <a:sym typeface="Palatino Linotype"/>
              </a:defRPr>
            </a:lvl8pPr>
            <a:lvl9pPr marL="2743200" marR="0" lvl="8" indent="0" algn="l" rtl="0">
              <a:lnSpc>
                <a:spcPct val="90000"/>
              </a:lnSpc>
              <a:spcBef>
                <a:spcPts val="375"/>
              </a:spcBef>
              <a:buClr>
                <a:schemeClr val="dk1"/>
              </a:buClr>
              <a:buFont typeface="Arial"/>
              <a:buNone/>
              <a:defRPr sz="1500" b="0" i="0" u="none" strike="noStrike" cap="none">
                <a:solidFill>
                  <a:schemeClr val="dk1"/>
                </a:solidFill>
                <a:latin typeface="Palatino Linotype"/>
                <a:ea typeface="Palatino Linotype"/>
                <a:cs typeface="Palatino Linotype"/>
                <a:sym typeface="Palatino Linotype"/>
              </a:defRPr>
            </a:lvl9pPr>
          </a:lstStyle>
          <a:p>
            <a:endParaRPr/>
          </a:p>
        </p:txBody>
      </p:sp>
      <p:sp>
        <p:nvSpPr>
          <p:cNvPr id="70" name="Shape 70"/>
          <p:cNvSpPr txBox="1">
            <a:spLocks noGrp="1"/>
          </p:cNvSpPr>
          <p:nvPr>
            <p:ph type="body" idx="1"/>
          </p:nvPr>
        </p:nvSpPr>
        <p:spPr>
          <a:xfrm>
            <a:off x="629841" y="2057400"/>
            <a:ext cx="2949178" cy="3811588"/>
          </a:xfrm>
          <a:prstGeom prst="rect">
            <a:avLst/>
          </a:prstGeom>
          <a:noFill/>
          <a:ln>
            <a:noFill/>
          </a:ln>
        </p:spPr>
        <p:txBody>
          <a:bodyPr lIns="91425" tIns="91425" rIns="91425" bIns="91425" anchor="t" anchorCtr="0"/>
          <a:lstStyle>
            <a:lvl1pPr marL="0" marR="0" lvl="0" indent="0" algn="l" rtl="0">
              <a:lnSpc>
                <a:spcPct val="90000"/>
              </a:lnSpc>
              <a:spcBef>
                <a:spcPts val="750"/>
              </a:spcBef>
              <a:buClr>
                <a:srgbClr val="7E2C80"/>
              </a:buClr>
              <a:buFont typeface="Arial"/>
              <a:buNone/>
              <a:defRPr sz="1200" b="0" i="0" u="none" strike="noStrike" cap="none">
                <a:solidFill>
                  <a:srgbClr val="7E2C80"/>
                </a:solidFill>
                <a:latin typeface="Palatino Linotype"/>
                <a:ea typeface="Palatino Linotype"/>
                <a:cs typeface="Palatino Linotype"/>
                <a:sym typeface="Palatino Linotype"/>
              </a:defRPr>
            </a:lvl1pPr>
            <a:lvl2pPr marL="342900" marR="0" lvl="1" indent="0" algn="l" rtl="0">
              <a:lnSpc>
                <a:spcPct val="90000"/>
              </a:lnSpc>
              <a:spcBef>
                <a:spcPts val="375"/>
              </a:spcBef>
              <a:buClr>
                <a:schemeClr val="dk1"/>
              </a:buClr>
              <a:buFont typeface="Arial"/>
              <a:buNone/>
              <a:defRPr sz="1050" b="0" i="0" u="none" strike="noStrike" cap="none">
                <a:solidFill>
                  <a:schemeClr val="dk1"/>
                </a:solidFill>
                <a:latin typeface="Palatino Linotype"/>
                <a:ea typeface="Palatino Linotype"/>
                <a:cs typeface="Palatino Linotype"/>
                <a:sym typeface="Palatino Linotype"/>
              </a:defRPr>
            </a:lvl2pPr>
            <a:lvl3pPr marL="685800" marR="0" lvl="2" indent="0" algn="l" rtl="0">
              <a:lnSpc>
                <a:spcPct val="90000"/>
              </a:lnSpc>
              <a:spcBef>
                <a:spcPts val="375"/>
              </a:spcBef>
              <a:buClr>
                <a:schemeClr val="dk1"/>
              </a:buClr>
              <a:buFont typeface="Arial"/>
              <a:buNone/>
              <a:defRPr sz="900" b="0" i="0" u="none" strike="noStrike" cap="none">
                <a:solidFill>
                  <a:schemeClr val="dk1"/>
                </a:solidFill>
                <a:latin typeface="Palatino Linotype"/>
                <a:ea typeface="Palatino Linotype"/>
                <a:cs typeface="Palatino Linotype"/>
                <a:sym typeface="Palatino Linotype"/>
              </a:defRPr>
            </a:lvl3pPr>
            <a:lvl4pPr marL="1028700" marR="0" lvl="3" indent="0" algn="l" rtl="0">
              <a:lnSpc>
                <a:spcPct val="90000"/>
              </a:lnSpc>
              <a:spcBef>
                <a:spcPts val="375"/>
              </a:spcBef>
              <a:buClr>
                <a:schemeClr val="dk1"/>
              </a:buClr>
              <a:buFont typeface="Arial"/>
              <a:buNone/>
              <a:defRPr sz="750" b="0" i="0" u="none" strike="noStrike" cap="none">
                <a:solidFill>
                  <a:schemeClr val="dk1"/>
                </a:solidFill>
                <a:latin typeface="Palatino Linotype"/>
                <a:ea typeface="Palatino Linotype"/>
                <a:cs typeface="Palatino Linotype"/>
                <a:sym typeface="Palatino Linotype"/>
              </a:defRPr>
            </a:lvl4pPr>
            <a:lvl5pPr marL="1371600" marR="0" lvl="4" indent="0" algn="l" rtl="0">
              <a:lnSpc>
                <a:spcPct val="90000"/>
              </a:lnSpc>
              <a:spcBef>
                <a:spcPts val="375"/>
              </a:spcBef>
              <a:buClr>
                <a:schemeClr val="dk1"/>
              </a:buClr>
              <a:buFont typeface="Arial"/>
              <a:buNone/>
              <a:defRPr sz="750" b="0" i="0" u="none" strike="noStrike" cap="none">
                <a:solidFill>
                  <a:schemeClr val="dk1"/>
                </a:solidFill>
                <a:latin typeface="Palatino Linotype"/>
                <a:ea typeface="Palatino Linotype"/>
                <a:cs typeface="Palatino Linotype"/>
                <a:sym typeface="Palatino Linotype"/>
              </a:defRPr>
            </a:lvl5pPr>
            <a:lvl6pPr marL="1714500" marR="0" lvl="5" indent="0" algn="l" rtl="0">
              <a:lnSpc>
                <a:spcPct val="90000"/>
              </a:lnSpc>
              <a:spcBef>
                <a:spcPts val="375"/>
              </a:spcBef>
              <a:buClr>
                <a:schemeClr val="dk1"/>
              </a:buClr>
              <a:buFont typeface="Arial"/>
              <a:buNone/>
              <a:defRPr sz="750" b="0" i="0" u="none" strike="noStrike" cap="none">
                <a:solidFill>
                  <a:schemeClr val="dk1"/>
                </a:solidFill>
                <a:latin typeface="Palatino Linotype"/>
                <a:ea typeface="Palatino Linotype"/>
                <a:cs typeface="Palatino Linotype"/>
                <a:sym typeface="Palatino Linotype"/>
              </a:defRPr>
            </a:lvl6pPr>
            <a:lvl7pPr marL="2057400" marR="0" lvl="6" indent="0" algn="l" rtl="0">
              <a:lnSpc>
                <a:spcPct val="90000"/>
              </a:lnSpc>
              <a:spcBef>
                <a:spcPts val="375"/>
              </a:spcBef>
              <a:buClr>
                <a:schemeClr val="dk1"/>
              </a:buClr>
              <a:buFont typeface="Arial"/>
              <a:buNone/>
              <a:defRPr sz="750" b="0" i="0" u="none" strike="noStrike" cap="none">
                <a:solidFill>
                  <a:schemeClr val="dk1"/>
                </a:solidFill>
                <a:latin typeface="Palatino Linotype"/>
                <a:ea typeface="Palatino Linotype"/>
                <a:cs typeface="Palatino Linotype"/>
                <a:sym typeface="Palatino Linotype"/>
              </a:defRPr>
            </a:lvl7pPr>
            <a:lvl8pPr marL="2400300" marR="0" lvl="7" indent="0" algn="l" rtl="0">
              <a:lnSpc>
                <a:spcPct val="90000"/>
              </a:lnSpc>
              <a:spcBef>
                <a:spcPts val="375"/>
              </a:spcBef>
              <a:buClr>
                <a:schemeClr val="dk1"/>
              </a:buClr>
              <a:buFont typeface="Arial"/>
              <a:buNone/>
              <a:defRPr sz="750" b="0" i="0" u="none" strike="noStrike" cap="none">
                <a:solidFill>
                  <a:schemeClr val="dk1"/>
                </a:solidFill>
                <a:latin typeface="Palatino Linotype"/>
                <a:ea typeface="Palatino Linotype"/>
                <a:cs typeface="Palatino Linotype"/>
                <a:sym typeface="Palatino Linotype"/>
              </a:defRPr>
            </a:lvl8pPr>
            <a:lvl9pPr marL="2743200" marR="0" lvl="8" indent="0" algn="l" rtl="0">
              <a:lnSpc>
                <a:spcPct val="90000"/>
              </a:lnSpc>
              <a:spcBef>
                <a:spcPts val="375"/>
              </a:spcBef>
              <a:buClr>
                <a:schemeClr val="dk1"/>
              </a:buClr>
              <a:buFont typeface="Arial"/>
              <a:buNone/>
              <a:defRPr sz="750" b="0" i="0" u="none" strike="noStrike" cap="none">
                <a:solidFill>
                  <a:schemeClr val="dk1"/>
                </a:solidFill>
                <a:latin typeface="Palatino Linotype"/>
                <a:ea typeface="Palatino Linotype"/>
                <a:cs typeface="Palatino Linotype"/>
                <a:sym typeface="Palatino Linotype"/>
              </a:defRPr>
            </a:lvl9pPr>
          </a:lstStyle>
          <a:p>
            <a:endParaRPr/>
          </a:p>
        </p:txBody>
      </p:sp>
      <p:sp>
        <p:nvSpPr>
          <p:cNvPr id="71" name="Shape 71"/>
          <p:cNvSpPr txBox="1">
            <a:spLocks noGrp="1"/>
          </p:cNvSpPr>
          <p:nvPr>
            <p:ph type="dt" idx="10"/>
          </p:nvPr>
        </p:nvSpPr>
        <p:spPr>
          <a:xfrm>
            <a:off x="628650" y="6356351"/>
            <a:ext cx="2057400" cy="365125"/>
          </a:xfrm>
          <a:prstGeom prst="rect">
            <a:avLst/>
          </a:prstGeom>
          <a:noFill/>
          <a:ln>
            <a:noFill/>
          </a:ln>
        </p:spPr>
        <p:txBody>
          <a:bodyPr lIns="91425" tIns="91425" rIns="91425" bIns="91425" anchor="ctr" anchorCtr="0"/>
          <a:lstStyle>
            <a:lvl1pPr marL="0" marR="0" lvl="0" indent="0" algn="l" rtl="0">
              <a:spcBef>
                <a:spcPts val="0"/>
              </a:spcBef>
              <a:buNone/>
              <a:defRPr sz="900">
                <a:solidFill>
                  <a:srgbClr val="888888"/>
                </a:solidFill>
                <a:latin typeface="Palatino Linotype"/>
                <a:ea typeface="Palatino Linotype"/>
                <a:cs typeface="Palatino Linotype"/>
                <a:sym typeface="Palatino Linotype"/>
              </a:defRPr>
            </a:lvl1pPr>
            <a:lvl2pPr marL="457200" marR="0" lvl="1" indent="0" algn="l" rtl="0">
              <a:spcBef>
                <a:spcPts val="0"/>
              </a:spcBef>
              <a:buNone/>
              <a:defRPr sz="1800" b="0" i="0" u="none" strike="noStrike" cap="none">
                <a:solidFill>
                  <a:schemeClr val="dk1"/>
                </a:solidFill>
                <a:latin typeface="Palatino Linotype"/>
                <a:ea typeface="Palatino Linotype"/>
                <a:cs typeface="Palatino Linotype"/>
                <a:sym typeface="Palatino Linotype"/>
              </a:defRPr>
            </a:lvl2pPr>
            <a:lvl3pPr marL="914400" marR="0" lvl="2" indent="0" algn="l" rtl="0">
              <a:spcBef>
                <a:spcPts val="0"/>
              </a:spcBef>
              <a:buNone/>
              <a:defRPr sz="1800" b="0" i="0" u="none" strike="noStrike" cap="none">
                <a:solidFill>
                  <a:schemeClr val="dk1"/>
                </a:solidFill>
                <a:latin typeface="Palatino Linotype"/>
                <a:ea typeface="Palatino Linotype"/>
                <a:cs typeface="Palatino Linotype"/>
                <a:sym typeface="Palatino Linotype"/>
              </a:defRPr>
            </a:lvl3pPr>
            <a:lvl4pPr marL="1371600" marR="0" lvl="3" indent="0" algn="l" rtl="0">
              <a:spcBef>
                <a:spcPts val="0"/>
              </a:spcBef>
              <a:buNone/>
              <a:defRPr sz="1800" b="0" i="0" u="none" strike="noStrike" cap="none">
                <a:solidFill>
                  <a:schemeClr val="dk1"/>
                </a:solidFill>
                <a:latin typeface="Palatino Linotype"/>
                <a:ea typeface="Palatino Linotype"/>
                <a:cs typeface="Palatino Linotype"/>
                <a:sym typeface="Palatino Linotype"/>
              </a:defRPr>
            </a:lvl4pPr>
            <a:lvl5pPr marL="1828800" marR="0" lvl="4" indent="0" algn="l" rtl="0">
              <a:spcBef>
                <a:spcPts val="0"/>
              </a:spcBef>
              <a:buNone/>
              <a:defRPr sz="1800" b="0" i="0" u="none" strike="noStrike" cap="none">
                <a:solidFill>
                  <a:schemeClr val="dk1"/>
                </a:solidFill>
                <a:latin typeface="Palatino Linotype"/>
                <a:ea typeface="Palatino Linotype"/>
                <a:cs typeface="Palatino Linotype"/>
                <a:sym typeface="Palatino Linotype"/>
              </a:defRPr>
            </a:lvl5pPr>
            <a:lvl6pPr marL="2286000" marR="0" lvl="5" indent="0" algn="l" rtl="0">
              <a:spcBef>
                <a:spcPts val="0"/>
              </a:spcBef>
              <a:buNone/>
              <a:defRPr sz="1800" b="0" i="0" u="none" strike="noStrike" cap="none">
                <a:solidFill>
                  <a:schemeClr val="dk1"/>
                </a:solidFill>
                <a:latin typeface="Palatino Linotype"/>
                <a:ea typeface="Palatino Linotype"/>
                <a:cs typeface="Palatino Linotype"/>
                <a:sym typeface="Palatino Linotype"/>
              </a:defRPr>
            </a:lvl6pPr>
            <a:lvl7pPr marL="2743200" marR="0" lvl="6" indent="0" algn="l" rtl="0">
              <a:spcBef>
                <a:spcPts val="0"/>
              </a:spcBef>
              <a:buNone/>
              <a:defRPr sz="1800" b="0" i="0" u="none" strike="noStrike" cap="none">
                <a:solidFill>
                  <a:schemeClr val="dk1"/>
                </a:solidFill>
                <a:latin typeface="Palatino Linotype"/>
                <a:ea typeface="Palatino Linotype"/>
                <a:cs typeface="Palatino Linotype"/>
                <a:sym typeface="Palatino Linotype"/>
              </a:defRPr>
            </a:lvl7pPr>
            <a:lvl8pPr marL="3200400" marR="0" lvl="7" indent="0" algn="l" rtl="0">
              <a:spcBef>
                <a:spcPts val="0"/>
              </a:spcBef>
              <a:buNone/>
              <a:defRPr sz="1800" b="0" i="0" u="none" strike="noStrike" cap="none">
                <a:solidFill>
                  <a:schemeClr val="dk1"/>
                </a:solidFill>
                <a:latin typeface="Palatino Linotype"/>
                <a:ea typeface="Palatino Linotype"/>
                <a:cs typeface="Palatino Linotype"/>
                <a:sym typeface="Palatino Linotype"/>
              </a:defRPr>
            </a:lvl8pPr>
            <a:lvl9pPr marL="3657600" marR="0" lvl="8" indent="0" algn="l" rtl="0">
              <a:spcBef>
                <a:spcPts val="0"/>
              </a:spcBef>
              <a:buNone/>
              <a:defRPr sz="1800" b="0" i="0" u="none" strike="noStrike" cap="none">
                <a:solidFill>
                  <a:schemeClr val="dk1"/>
                </a:solidFill>
                <a:latin typeface="Palatino Linotype"/>
                <a:ea typeface="Palatino Linotype"/>
                <a:cs typeface="Palatino Linotype"/>
                <a:sym typeface="Palatino Linotype"/>
              </a:defRPr>
            </a:lvl9pPr>
          </a:lstStyle>
          <a:p>
            <a:endParaRPr/>
          </a:p>
        </p:txBody>
      </p:sp>
      <p:sp>
        <p:nvSpPr>
          <p:cNvPr id="72" name="Shape 72"/>
          <p:cNvSpPr txBox="1">
            <a:spLocks noGrp="1"/>
          </p:cNvSpPr>
          <p:nvPr>
            <p:ph type="ftr" idx="11"/>
          </p:nvPr>
        </p:nvSpPr>
        <p:spPr>
          <a:xfrm>
            <a:off x="3028950" y="6356351"/>
            <a:ext cx="3086099" cy="365125"/>
          </a:xfrm>
          <a:prstGeom prst="rect">
            <a:avLst/>
          </a:prstGeom>
          <a:noFill/>
          <a:ln>
            <a:noFill/>
          </a:ln>
        </p:spPr>
        <p:txBody>
          <a:bodyPr lIns="91425" tIns="91425" rIns="91425" bIns="91425" anchor="ctr" anchorCtr="0"/>
          <a:lstStyle>
            <a:lvl1pPr marL="0" marR="0" lvl="0" indent="0" algn="ctr" rtl="0">
              <a:spcBef>
                <a:spcPts val="0"/>
              </a:spcBef>
              <a:buNone/>
              <a:defRPr sz="900">
                <a:solidFill>
                  <a:srgbClr val="888888"/>
                </a:solidFill>
                <a:latin typeface="Palatino Linotype"/>
                <a:ea typeface="Palatino Linotype"/>
                <a:cs typeface="Palatino Linotype"/>
                <a:sym typeface="Palatino Linotype"/>
              </a:defRPr>
            </a:lvl1pPr>
            <a:lvl2pPr marL="457200" marR="0" lvl="1" indent="0" algn="l" rtl="0">
              <a:spcBef>
                <a:spcPts val="0"/>
              </a:spcBef>
              <a:buNone/>
              <a:defRPr sz="1800" b="0" i="0" u="none" strike="noStrike" cap="none">
                <a:solidFill>
                  <a:schemeClr val="dk1"/>
                </a:solidFill>
                <a:latin typeface="Palatino Linotype"/>
                <a:ea typeface="Palatino Linotype"/>
                <a:cs typeface="Palatino Linotype"/>
                <a:sym typeface="Palatino Linotype"/>
              </a:defRPr>
            </a:lvl2pPr>
            <a:lvl3pPr marL="914400" marR="0" lvl="2" indent="0" algn="l" rtl="0">
              <a:spcBef>
                <a:spcPts val="0"/>
              </a:spcBef>
              <a:buNone/>
              <a:defRPr sz="1800" b="0" i="0" u="none" strike="noStrike" cap="none">
                <a:solidFill>
                  <a:schemeClr val="dk1"/>
                </a:solidFill>
                <a:latin typeface="Palatino Linotype"/>
                <a:ea typeface="Palatino Linotype"/>
                <a:cs typeface="Palatino Linotype"/>
                <a:sym typeface="Palatino Linotype"/>
              </a:defRPr>
            </a:lvl3pPr>
            <a:lvl4pPr marL="1371600" marR="0" lvl="3" indent="0" algn="l" rtl="0">
              <a:spcBef>
                <a:spcPts val="0"/>
              </a:spcBef>
              <a:buNone/>
              <a:defRPr sz="1800" b="0" i="0" u="none" strike="noStrike" cap="none">
                <a:solidFill>
                  <a:schemeClr val="dk1"/>
                </a:solidFill>
                <a:latin typeface="Palatino Linotype"/>
                <a:ea typeface="Palatino Linotype"/>
                <a:cs typeface="Palatino Linotype"/>
                <a:sym typeface="Palatino Linotype"/>
              </a:defRPr>
            </a:lvl4pPr>
            <a:lvl5pPr marL="1828800" marR="0" lvl="4" indent="0" algn="l" rtl="0">
              <a:spcBef>
                <a:spcPts val="0"/>
              </a:spcBef>
              <a:buNone/>
              <a:defRPr sz="1800" b="0" i="0" u="none" strike="noStrike" cap="none">
                <a:solidFill>
                  <a:schemeClr val="dk1"/>
                </a:solidFill>
                <a:latin typeface="Palatino Linotype"/>
                <a:ea typeface="Palatino Linotype"/>
                <a:cs typeface="Palatino Linotype"/>
                <a:sym typeface="Palatino Linotype"/>
              </a:defRPr>
            </a:lvl5pPr>
            <a:lvl6pPr marL="2286000" marR="0" lvl="5" indent="0" algn="l" rtl="0">
              <a:spcBef>
                <a:spcPts val="0"/>
              </a:spcBef>
              <a:buNone/>
              <a:defRPr sz="1800" b="0" i="0" u="none" strike="noStrike" cap="none">
                <a:solidFill>
                  <a:schemeClr val="dk1"/>
                </a:solidFill>
                <a:latin typeface="Palatino Linotype"/>
                <a:ea typeface="Palatino Linotype"/>
                <a:cs typeface="Palatino Linotype"/>
                <a:sym typeface="Palatino Linotype"/>
              </a:defRPr>
            </a:lvl6pPr>
            <a:lvl7pPr marL="2743200" marR="0" lvl="6" indent="0" algn="l" rtl="0">
              <a:spcBef>
                <a:spcPts val="0"/>
              </a:spcBef>
              <a:buNone/>
              <a:defRPr sz="1800" b="0" i="0" u="none" strike="noStrike" cap="none">
                <a:solidFill>
                  <a:schemeClr val="dk1"/>
                </a:solidFill>
                <a:latin typeface="Palatino Linotype"/>
                <a:ea typeface="Palatino Linotype"/>
                <a:cs typeface="Palatino Linotype"/>
                <a:sym typeface="Palatino Linotype"/>
              </a:defRPr>
            </a:lvl7pPr>
            <a:lvl8pPr marL="3200400" marR="0" lvl="7" indent="0" algn="l" rtl="0">
              <a:spcBef>
                <a:spcPts val="0"/>
              </a:spcBef>
              <a:buNone/>
              <a:defRPr sz="1800" b="0" i="0" u="none" strike="noStrike" cap="none">
                <a:solidFill>
                  <a:schemeClr val="dk1"/>
                </a:solidFill>
                <a:latin typeface="Palatino Linotype"/>
                <a:ea typeface="Palatino Linotype"/>
                <a:cs typeface="Palatino Linotype"/>
                <a:sym typeface="Palatino Linotype"/>
              </a:defRPr>
            </a:lvl8pPr>
            <a:lvl9pPr marL="3657600" marR="0" lvl="8" indent="0" algn="l" rtl="0">
              <a:spcBef>
                <a:spcPts val="0"/>
              </a:spcBef>
              <a:buNone/>
              <a:defRPr sz="1800" b="0" i="0" u="none" strike="noStrike" cap="none">
                <a:solidFill>
                  <a:schemeClr val="dk1"/>
                </a:solidFill>
                <a:latin typeface="Palatino Linotype"/>
                <a:ea typeface="Palatino Linotype"/>
                <a:cs typeface="Palatino Linotype"/>
                <a:sym typeface="Palatino Linotype"/>
              </a:defRPr>
            </a:lvl9pPr>
          </a:lstStyle>
          <a:p>
            <a:endParaRPr/>
          </a:p>
        </p:txBody>
      </p:sp>
      <p:sp>
        <p:nvSpPr>
          <p:cNvPr id="73" name="Shape 73"/>
          <p:cNvSpPr txBox="1">
            <a:spLocks noGrp="1"/>
          </p:cNvSpPr>
          <p:nvPr>
            <p:ph type="sldNum" idx="12"/>
          </p:nvPr>
        </p:nvSpPr>
        <p:spPr>
          <a:xfrm>
            <a:off x="6457950" y="6356351"/>
            <a:ext cx="2057400"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a:solidFill>
                  <a:srgbClr val="888888"/>
                </a:solidFill>
                <a:latin typeface="Palatino Linotype"/>
                <a:ea typeface="Palatino Linotype"/>
                <a:cs typeface="Palatino Linotype"/>
                <a:sym typeface="Palatino Linotype"/>
              </a:rPr>
              <a:t>‹#›</a:t>
            </a:fld>
            <a:endParaRPr lang="en-US" sz="900">
              <a:solidFill>
                <a:srgbClr val="888888"/>
              </a:solidFill>
              <a:latin typeface="Palatino Linotype"/>
              <a:ea typeface="Palatino Linotype"/>
              <a:cs typeface="Palatino Linotype"/>
              <a:sym typeface="Palatino Linotype"/>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cSld name="Title and Vertical Text">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628650" y="365126"/>
            <a:ext cx="7886700" cy="730428"/>
          </a:xfrm>
          <a:prstGeom prst="rect">
            <a:avLst/>
          </a:prstGeom>
          <a:noFill/>
          <a:ln>
            <a:noFill/>
          </a:ln>
        </p:spPr>
        <p:txBody>
          <a:bodyPr lIns="91425" tIns="91425" rIns="91425" bIns="91425" anchor="ctr" anchorCtr="0"/>
          <a:lstStyle>
            <a:lvl1pPr marL="0" marR="0" lvl="0" indent="0" algn="l" rtl="0">
              <a:lnSpc>
                <a:spcPct val="90000"/>
              </a:lnSpc>
              <a:spcBef>
                <a:spcPts val="0"/>
              </a:spcBef>
              <a:buClr>
                <a:srgbClr val="7E2C80"/>
              </a:buClr>
              <a:buFont typeface="Century Gothic"/>
              <a:buNone/>
              <a:defRPr sz="3300" b="1" i="0" u="none" strike="noStrike" cap="none">
                <a:solidFill>
                  <a:srgbClr val="7E2C80"/>
                </a:solidFill>
                <a:latin typeface="Century Gothic"/>
                <a:ea typeface="Century Gothic"/>
                <a:cs typeface="Century Gothic"/>
                <a:sym typeface="Century Gothic"/>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76" name="Shape 76"/>
          <p:cNvSpPr txBox="1">
            <a:spLocks noGrp="1"/>
          </p:cNvSpPr>
          <p:nvPr>
            <p:ph type="body" idx="1"/>
          </p:nvPr>
        </p:nvSpPr>
        <p:spPr>
          <a:xfrm rot="5400000">
            <a:off x="2104620" y="-233766"/>
            <a:ext cx="4934758" cy="7886700"/>
          </a:xfrm>
          <a:prstGeom prst="rect">
            <a:avLst/>
          </a:prstGeom>
          <a:noFill/>
          <a:ln>
            <a:noFill/>
          </a:ln>
        </p:spPr>
        <p:txBody>
          <a:bodyPr lIns="91425" tIns="91425" rIns="91425" bIns="91425" anchor="t" anchorCtr="0"/>
          <a:lstStyle>
            <a:lvl1pPr marL="171450" marR="0" lvl="0" indent="-38100" algn="l" rtl="0">
              <a:lnSpc>
                <a:spcPct val="90000"/>
              </a:lnSpc>
              <a:spcBef>
                <a:spcPts val="750"/>
              </a:spcBef>
              <a:buClr>
                <a:srgbClr val="7E2C80"/>
              </a:buClr>
              <a:buSzPct val="100000"/>
              <a:buFont typeface="Arial"/>
              <a:buChar char="•"/>
              <a:defRPr sz="2100" b="0" i="0" u="none" strike="noStrike" cap="none">
                <a:solidFill>
                  <a:srgbClr val="7E2C80"/>
                </a:solidFill>
                <a:latin typeface="Palatino Linotype"/>
                <a:ea typeface="Palatino Linotype"/>
                <a:cs typeface="Palatino Linotype"/>
                <a:sym typeface="Palatino Linotype"/>
              </a:defRPr>
            </a:lvl1pPr>
            <a:lvl2pPr marL="514350" marR="0" lvl="1" indent="-57150" algn="l" rtl="0">
              <a:lnSpc>
                <a:spcPct val="90000"/>
              </a:lnSpc>
              <a:spcBef>
                <a:spcPts val="375"/>
              </a:spcBef>
              <a:buClr>
                <a:schemeClr val="dk1"/>
              </a:buClr>
              <a:buSzPct val="100000"/>
              <a:buFont typeface="Arial"/>
              <a:buChar char="•"/>
              <a:defRPr sz="1800" b="0" i="0" u="none" strike="noStrike" cap="none">
                <a:solidFill>
                  <a:schemeClr val="dk1"/>
                </a:solidFill>
                <a:latin typeface="Palatino Linotype"/>
                <a:ea typeface="Palatino Linotype"/>
                <a:cs typeface="Palatino Linotype"/>
                <a:sym typeface="Palatino Linotype"/>
              </a:defRPr>
            </a:lvl2pPr>
            <a:lvl3pPr marL="857250" marR="0" lvl="2" indent="-76200" algn="l" rtl="0">
              <a:lnSpc>
                <a:spcPct val="90000"/>
              </a:lnSpc>
              <a:spcBef>
                <a:spcPts val="375"/>
              </a:spcBef>
              <a:buClr>
                <a:schemeClr val="dk1"/>
              </a:buClr>
              <a:buSzPct val="100000"/>
              <a:buFont typeface="Arial"/>
              <a:buChar char="•"/>
              <a:defRPr sz="1500" b="0" i="0" u="none" strike="noStrike" cap="none">
                <a:solidFill>
                  <a:schemeClr val="dk1"/>
                </a:solidFill>
                <a:latin typeface="Palatino Linotype"/>
                <a:ea typeface="Palatino Linotype"/>
                <a:cs typeface="Palatino Linotype"/>
                <a:sym typeface="Palatino Linotype"/>
              </a:defRPr>
            </a:lvl3pPr>
            <a:lvl4pPr marL="1200150" marR="0" lvl="3" indent="-85725" algn="l" rtl="0">
              <a:lnSpc>
                <a:spcPct val="90000"/>
              </a:lnSpc>
              <a:spcBef>
                <a:spcPts val="375"/>
              </a:spcBef>
              <a:buClr>
                <a:schemeClr val="dk1"/>
              </a:buClr>
              <a:buSzPct val="96428"/>
              <a:buFont typeface="Arial"/>
              <a:buChar char="•"/>
              <a:defRPr sz="1350" b="0" i="0" u="none" strike="noStrike" cap="none">
                <a:solidFill>
                  <a:schemeClr val="dk1"/>
                </a:solidFill>
                <a:latin typeface="Palatino Linotype"/>
                <a:ea typeface="Palatino Linotype"/>
                <a:cs typeface="Palatino Linotype"/>
                <a:sym typeface="Palatino Linotype"/>
              </a:defRPr>
            </a:lvl4pPr>
            <a:lvl5pPr marL="1543050" marR="0" lvl="4" indent="-85725" algn="l" rtl="0">
              <a:lnSpc>
                <a:spcPct val="90000"/>
              </a:lnSpc>
              <a:spcBef>
                <a:spcPts val="375"/>
              </a:spcBef>
              <a:buClr>
                <a:schemeClr val="dk1"/>
              </a:buClr>
              <a:buSzPct val="96428"/>
              <a:buFont typeface="Arial"/>
              <a:buChar char="•"/>
              <a:defRPr sz="1350" b="0" i="0" u="none" strike="noStrike" cap="none">
                <a:solidFill>
                  <a:schemeClr val="dk1"/>
                </a:solidFill>
                <a:latin typeface="Palatino Linotype"/>
                <a:ea typeface="Palatino Linotype"/>
                <a:cs typeface="Palatino Linotype"/>
                <a:sym typeface="Palatino Linotype"/>
              </a:defRPr>
            </a:lvl5pPr>
            <a:lvl6pPr marL="1885950" marR="0" lvl="5" indent="-85725" algn="l" rtl="0">
              <a:lnSpc>
                <a:spcPct val="90000"/>
              </a:lnSpc>
              <a:spcBef>
                <a:spcPts val="375"/>
              </a:spcBef>
              <a:buClr>
                <a:schemeClr val="dk1"/>
              </a:buClr>
              <a:buSzPct val="96428"/>
              <a:buFont typeface="Arial"/>
              <a:buChar char="•"/>
              <a:defRPr sz="1350" b="0" i="0" u="none" strike="noStrike" cap="none">
                <a:solidFill>
                  <a:schemeClr val="dk1"/>
                </a:solidFill>
                <a:latin typeface="Palatino Linotype"/>
                <a:ea typeface="Palatino Linotype"/>
                <a:cs typeface="Palatino Linotype"/>
                <a:sym typeface="Palatino Linotype"/>
              </a:defRPr>
            </a:lvl6pPr>
            <a:lvl7pPr marL="2228850" marR="0" lvl="6" indent="-85725" algn="l" rtl="0">
              <a:lnSpc>
                <a:spcPct val="90000"/>
              </a:lnSpc>
              <a:spcBef>
                <a:spcPts val="375"/>
              </a:spcBef>
              <a:buClr>
                <a:schemeClr val="dk1"/>
              </a:buClr>
              <a:buSzPct val="96428"/>
              <a:buFont typeface="Arial"/>
              <a:buChar char="•"/>
              <a:defRPr sz="1350" b="0" i="0" u="none" strike="noStrike" cap="none">
                <a:solidFill>
                  <a:schemeClr val="dk1"/>
                </a:solidFill>
                <a:latin typeface="Palatino Linotype"/>
                <a:ea typeface="Palatino Linotype"/>
                <a:cs typeface="Palatino Linotype"/>
                <a:sym typeface="Palatino Linotype"/>
              </a:defRPr>
            </a:lvl7pPr>
            <a:lvl8pPr marL="2571750" marR="0" lvl="7" indent="-85725" algn="l" rtl="0">
              <a:lnSpc>
                <a:spcPct val="90000"/>
              </a:lnSpc>
              <a:spcBef>
                <a:spcPts val="375"/>
              </a:spcBef>
              <a:buClr>
                <a:schemeClr val="dk1"/>
              </a:buClr>
              <a:buSzPct val="96428"/>
              <a:buFont typeface="Arial"/>
              <a:buChar char="•"/>
              <a:defRPr sz="1350" b="0" i="0" u="none" strike="noStrike" cap="none">
                <a:solidFill>
                  <a:schemeClr val="dk1"/>
                </a:solidFill>
                <a:latin typeface="Palatino Linotype"/>
                <a:ea typeface="Palatino Linotype"/>
                <a:cs typeface="Palatino Linotype"/>
                <a:sym typeface="Palatino Linotype"/>
              </a:defRPr>
            </a:lvl8pPr>
            <a:lvl9pPr marL="2914650" marR="0" lvl="8" indent="-85725" algn="l" rtl="0">
              <a:lnSpc>
                <a:spcPct val="90000"/>
              </a:lnSpc>
              <a:spcBef>
                <a:spcPts val="375"/>
              </a:spcBef>
              <a:buClr>
                <a:schemeClr val="dk1"/>
              </a:buClr>
              <a:buSzPct val="96428"/>
              <a:buFont typeface="Arial"/>
              <a:buChar char="•"/>
              <a:defRPr sz="1350" b="0" i="0" u="none" strike="noStrike" cap="none">
                <a:solidFill>
                  <a:schemeClr val="dk1"/>
                </a:solidFill>
                <a:latin typeface="Palatino Linotype"/>
                <a:ea typeface="Palatino Linotype"/>
                <a:cs typeface="Palatino Linotype"/>
                <a:sym typeface="Palatino Linotype"/>
              </a:defRPr>
            </a:lvl9pPr>
          </a:lstStyle>
          <a:p>
            <a:endParaRPr/>
          </a:p>
        </p:txBody>
      </p:sp>
      <p:sp>
        <p:nvSpPr>
          <p:cNvPr id="77" name="Shape 77"/>
          <p:cNvSpPr txBox="1">
            <a:spLocks noGrp="1"/>
          </p:cNvSpPr>
          <p:nvPr>
            <p:ph type="dt" idx="10"/>
          </p:nvPr>
        </p:nvSpPr>
        <p:spPr>
          <a:xfrm>
            <a:off x="628650" y="6356351"/>
            <a:ext cx="2057400" cy="365125"/>
          </a:xfrm>
          <a:prstGeom prst="rect">
            <a:avLst/>
          </a:prstGeom>
          <a:noFill/>
          <a:ln>
            <a:noFill/>
          </a:ln>
        </p:spPr>
        <p:txBody>
          <a:bodyPr lIns="91425" tIns="91425" rIns="91425" bIns="91425" anchor="ctr" anchorCtr="0"/>
          <a:lstStyle>
            <a:lvl1pPr marL="0" marR="0" lvl="0" indent="0" algn="l" rtl="0">
              <a:spcBef>
                <a:spcPts val="0"/>
              </a:spcBef>
              <a:buNone/>
              <a:defRPr sz="900">
                <a:solidFill>
                  <a:srgbClr val="888888"/>
                </a:solidFill>
                <a:latin typeface="Palatino Linotype"/>
                <a:ea typeface="Palatino Linotype"/>
                <a:cs typeface="Palatino Linotype"/>
                <a:sym typeface="Palatino Linotype"/>
              </a:defRPr>
            </a:lvl1pPr>
            <a:lvl2pPr marL="457200" marR="0" lvl="1" indent="0" algn="l" rtl="0">
              <a:spcBef>
                <a:spcPts val="0"/>
              </a:spcBef>
              <a:buNone/>
              <a:defRPr sz="1800" b="0" i="0" u="none" strike="noStrike" cap="none">
                <a:solidFill>
                  <a:schemeClr val="dk1"/>
                </a:solidFill>
                <a:latin typeface="Palatino Linotype"/>
                <a:ea typeface="Palatino Linotype"/>
                <a:cs typeface="Palatino Linotype"/>
                <a:sym typeface="Palatino Linotype"/>
              </a:defRPr>
            </a:lvl2pPr>
            <a:lvl3pPr marL="914400" marR="0" lvl="2" indent="0" algn="l" rtl="0">
              <a:spcBef>
                <a:spcPts val="0"/>
              </a:spcBef>
              <a:buNone/>
              <a:defRPr sz="1800" b="0" i="0" u="none" strike="noStrike" cap="none">
                <a:solidFill>
                  <a:schemeClr val="dk1"/>
                </a:solidFill>
                <a:latin typeface="Palatino Linotype"/>
                <a:ea typeface="Palatino Linotype"/>
                <a:cs typeface="Palatino Linotype"/>
                <a:sym typeface="Palatino Linotype"/>
              </a:defRPr>
            </a:lvl3pPr>
            <a:lvl4pPr marL="1371600" marR="0" lvl="3" indent="0" algn="l" rtl="0">
              <a:spcBef>
                <a:spcPts val="0"/>
              </a:spcBef>
              <a:buNone/>
              <a:defRPr sz="1800" b="0" i="0" u="none" strike="noStrike" cap="none">
                <a:solidFill>
                  <a:schemeClr val="dk1"/>
                </a:solidFill>
                <a:latin typeface="Palatino Linotype"/>
                <a:ea typeface="Palatino Linotype"/>
                <a:cs typeface="Palatino Linotype"/>
                <a:sym typeface="Palatino Linotype"/>
              </a:defRPr>
            </a:lvl4pPr>
            <a:lvl5pPr marL="1828800" marR="0" lvl="4" indent="0" algn="l" rtl="0">
              <a:spcBef>
                <a:spcPts val="0"/>
              </a:spcBef>
              <a:buNone/>
              <a:defRPr sz="1800" b="0" i="0" u="none" strike="noStrike" cap="none">
                <a:solidFill>
                  <a:schemeClr val="dk1"/>
                </a:solidFill>
                <a:latin typeface="Palatino Linotype"/>
                <a:ea typeface="Palatino Linotype"/>
                <a:cs typeface="Palatino Linotype"/>
                <a:sym typeface="Palatino Linotype"/>
              </a:defRPr>
            </a:lvl5pPr>
            <a:lvl6pPr marL="2286000" marR="0" lvl="5" indent="0" algn="l" rtl="0">
              <a:spcBef>
                <a:spcPts val="0"/>
              </a:spcBef>
              <a:buNone/>
              <a:defRPr sz="1800" b="0" i="0" u="none" strike="noStrike" cap="none">
                <a:solidFill>
                  <a:schemeClr val="dk1"/>
                </a:solidFill>
                <a:latin typeface="Palatino Linotype"/>
                <a:ea typeface="Palatino Linotype"/>
                <a:cs typeface="Palatino Linotype"/>
                <a:sym typeface="Palatino Linotype"/>
              </a:defRPr>
            </a:lvl6pPr>
            <a:lvl7pPr marL="2743200" marR="0" lvl="6" indent="0" algn="l" rtl="0">
              <a:spcBef>
                <a:spcPts val="0"/>
              </a:spcBef>
              <a:buNone/>
              <a:defRPr sz="1800" b="0" i="0" u="none" strike="noStrike" cap="none">
                <a:solidFill>
                  <a:schemeClr val="dk1"/>
                </a:solidFill>
                <a:latin typeface="Palatino Linotype"/>
                <a:ea typeface="Palatino Linotype"/>
                <a:cs typeface="Palatino Linotype"/>
                <a:sym typeface="Palatino Linotype"/>
              </a:defRPr>
            </a:lvl7pPr>
            <a:lvl8pPr marL="3200400" marR="0" lvl="7" indent="0" algn="l" rtl="0">
              <a:spcBef>
                <a:spcPts val="0"/>
              </a:spcBef>
              <a:buNone/>
              <a:defRPr sz="1800" b="0" i="0" u="none" strike="noStrike" cap="none">
                <a:solidFill>
                  <a:schemeClr val="dk1"/>
                </a:solidFill>
                <a:latin typeface="Palatino Linotype"/>
                <a:ea typeface="Palatino Linotype"/>
                <a:cs typeface="Palatino Linotype"/>
                <a:sym typeface="Palatino Linotype"/>
              </a:defRPr>
            </a:lvl8pPr>
            <a:lvl9pPr marL="3657600" marR="0" lvl="8" indent="0" algn="l" rtl="0">
              <a:spcBef>
                <a:spcPts val="0"/>
              </a:spcBef>
              <a:buNone/>
              <a:defRPr sz="1800" b="0" i="0" u="none" strike="noStrike" cap="none">
                <a:solidFill>
                  <a:schemeClr val="dk1"/>
                </a:solidFill>
                <a:latin typeface="Palatino Linotype"/>
                <a:ea typeface="Palatino Linotype"/>
                <a:cs typeface="Palatino Linotype"/>
                <a:sym typeface="Palatino Linotype"/>
              </a:defRPr>
            </a:lvl9pPr>
          </a:lstStyle>
          <a:p>
            <a:endParaRPr/>
          </a:p>
        </p:txBody>
      </p:sp>
      <p:sp>
        <p:nvSpPr>
          <p:cNvPr id="78" name="Shape 78"/>
          <p:cNvSpPr txBox="1">
            <a:spLocks noGrp="1"/>
          </p:cNvSpPr>
          <p:nvPr>
            <p:ph type="ftr" idx="11"/>
          </p:nvPr>
        </p:nvSpPr>
        <p:spPr>
          <a:xfrm>
            <a:off x="3028950" y="6356351"/>
            <a:ext cx="3086099" cy="365125"/>
          </a:xfrm>
          <a:prstGeom prst="rect">
            <a:avLst/>
          </a:prstGeom>
          <a:noFill/>
          <a:ln>
            <a:noFill/>
          </a:ln>
        </p:spPr>
        <p:txBody>
          <a:bodyPr lIns="91425" tIns="91425" rIns="91425" bIns="91425" anchor="ctr" anchorCtr="0"/>
          <a:lstStyle>
            <a:lvl1pPr marL="0" marR="0" lvl="0" indent="0" algn="ctr" rtl="0">
              <a:spcBef>
                <a:spcPts val="0"/>
              </a:spcBef>
              <a:buNone/>
              <a:defRPr sz="900">
                <a:solidFill>
                  <a:srgbClr val="888888"/>
                </a:solidFill>
                <a:latin typeface="Palatino Linotype"/>
                <a:ea typeface="Palatino Linotype"/>
                <a:cs typeface="Palatino Linotype"/>
                <a:sym typeface="Palatino Linotype"/>
              </a:defRPr>
            </a:lvl1pPr>
            <a:lvl2pPr marL="457200" marR="0" lvl="1" indent="0" algn="l" rtl="0">
              <a:spcBef>
                <a:spcPts val="0"/>
              </a:spcBef>
              <a:buNone/>
              <a:defRPr sz="1800" b="0" i="0" u="none" strike="noStrike" cap="none">
                <a:solidFill>
                  <a:schemeClr val="dk1"/>
                </a:solidFill>
                <a:latin typeface="Palatino Linotype"/>
                <a:ea typeface="Palatino Linotype"/>
                <a:cs typeface="Palatino Linotype"/>
                <a:sym typeface="Palatino Linotype"/>
              </a:defRPr>
            </a:lvl2pPr>
            <a:lvl3pPr marL="914400" marR="0" lvl="2" indent="0" algn="l" rtl="0">
              <a:spcBef>
                <a:spcPts val="0"/>
              </a:spcBef>
              <a:buNone/>
              <a:defRPr sz="1800" b="0" i="0" u="none" strike="noStrike" cap="none">
                <a:solidFill>
                  <a:schemeClr val="dk1"/>
                </a:solidFill>
                <a:latin typeface="Palatino Linotype"/>
                <a:ea typeface="Palatino Linotype"/>
                <a:cs typeface="Palatino Linotype"/>
                <a:sym typeface="Palatino Linotype"/>
              </a:defRPr>
            </a:lvl3pPr>
            <a:lvl4pPr marL="1371600" marR="0" lvl="3" indent="0" algn="l" rtl="0">
              <a:spcBef>
                <a:spcPts val="0"/>
              </a:spcBef>
              <a:buNone/>
              <a:defRPr sz="1800" b="0" i="0" u="none" strike="noStrike" cap="none">
                <a:solidFill>
                  <a:schemeClr val="dk1"/>
                </a:solidFill>
                <a:latin typeface="Palatino Linotype"/>
                <a:ea typeface="Palatino Linotype"/>
                <a:cs typeface="Palatino Linotype"/>
                <a:sym typeface="Palatino Linotype"/>
              </a:defRPr>
            </a:lvl4pPr>
            <a:lvl5pPr marL="1828800" marR="0" lvl="4" indent="0" algn="l" rtl="0">
              <a:spcBef>
                <a:spcPts val="0"/>
              </a:spcBef>
              <a:buNone/>
              <a:defRPr sz="1800" b="0" i="0" u="none" strike="noStrike" cap="none">
                <a:solidFill>
                  <a:schemeClr val="dk1"/>
                </a:solidFill>
                <a:latin typeface="Palatino Linotype"/>
                <a:ea typeface="Palatino Linotype"/>
                <a:cs typeface="Palatino Linotype"/>
                <a:sym typeface="Palatino Linotype"/>
              </a:defRPr>
            </a:lvl5pPr>
            <a:lvl6pPr marL="2286000" marR="0" lvl="5" indent="0" algn="l" rtl="0">
              <a:spcBef>
                <a:spcPts val="0"/>
              </a:spcBef>
              <a:buNone/>
              <a:defRPr sz="1800" b="0" i="0" u="none" strike="noStrike" cap="none">
                <a:solidFill>
                  <a:schemeClr val="dk1"/>
                </a:solidFill>
                <a:latin typeface="Palatino Linotype"/>
                <a:ea typeface="Palatino Linotype"/>
                <a:cs typeface="Palatino Linotype"/>
                <a:sym typeface="Palatino Linotype"/>
              </a:defRPr>
            </a:lvl6pPr>
            <a:lvl7pPr marL="2743200" marR="0" lvl="6" indent="0" algn="l" rtl="0">
              <a:spcBef>
                <a:spcPts val="0"/>
              </a:spcBef>
              <a:buNone/>
              <a:defRPr sz="1800" b="0" i="0" u="none" strike="noStrike" cap="none">
                <a:solidFill>
                  <a:schemeClr val="dk1"/>
                </a:solidFill>
                <a:latin typeface="Palatino Linotype"/>
                <a:ea typeface="Palatino Linotype"/>
                <a:cs typeface="Palatino Linotype"/>
                <a:sym typeface="Palatino Linotype"/>
              </a:defRPr>
            </a:lvl7pPr>
            <a:lvl8pPr marL="3200400" marR="0" lvl="7" indent="0" algn="l" rtl="0">
              <a:spcBef>
                <a:spcPts val="0"/>
              </a:spcBef>
              <a:buNone/>
              <a:defRPr sz="1800" b="0" i="0" u="none" strike="noStrike" cap="none">
                <a:solidFill>
                  <a:schemeClr val="dk1"/>
                </a:solidFill>
                <a:latin typeface="Palatino Linotype"/>
                <a:ea typeface="Palatino Linotype"/>
                <a:cs typeface="Palatino Linotype"/>
                <a:sym typeface="Palatino Linotype"/>
              </a:defRPr>
            </a:lvl8pPr>
            <a:lvl9pPr marL="3657600" marR="0" lvl="8" indent="0" algn="l" rtl="0">
              <a:spcBef>
                <a:spcPts val="0"/>
              </a:spcBef>
              <a:buNone/>
              <a:defRPr sz="1800" b="0" i="0" u="none" strike="noStrike" cap="none">
                <a:solidFill>
                  <a:schemeClr val="dk1"/>
                </a:solidFill>
                <a:latin typeface="Palatino Linotype"/>
                <a:ea typeface="Palatino Linotype"/>
                <a:cs typeface="Palatino Linotype"/>
                <a:sym typeface="Palatino Linotype"/>
              </a:defRPr>
            </a:lvl9pPr>
          </a:lstStyle>
          <a:p>
            <a:endParaRPr/>
          </a:p>
        </p:txBody>
      </p:sp>
      <p:sp>
        <p:nvSpPr>
          <p:cNvPr id="79" name="Shape 79"/>
          <p:cNvSpPr txBox="1">
            <a:spLocks noGrp="1"/>
          </p:cNvSpPr>
          <p:nvPr>
            <p:ph type="sldNum" idx="12"/>
          </p:nvPr>
        </p:nvSpPr>
        <p:spPr>
          <a:xfrm>
            <a:off x="6457950" y="6356351"/>
            <a:ext cx="2057400"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a:solidFill>
                  <a:srgbClr val="888888"/>
                </a:solidFill>
                <a:latin typeface="Palatino Linotype"/>
                <a:ea typeface="Palatino Linotype"/>
                <a:cs typeface="Palatino Linotype"/>
                <a:sym typeface="Palatino Linotype"/>
              </a:rPr>
              <a:t>‹#›</a:t>
            </a:fld>
            <a:endParaRPr lang="en-US" sz="900">
              <a:solidFill>
                <a:srgbClr val="888888"/>
              </a:solidFill>
              <a:latin typeface="Palatino Linotype"/>
              <a:ea typeface="Palatino Linotype"/>
              <a:cs typeface="Palatino Linotype"/>
              <a:sym typeface="Palatino Linotype"/>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13">
            <a:alphaModFix/>
          </a:blip>
          <a:stretch>
            <a:fillRect/>
          </a:stretch>
        </a:blipFill>
        <a:effectLst/>
      </p:bgPr>
    </p:bg>
    <p:spTree>
      <p:nvGrpSpPr>
        <p:cNvPr id="1" name="Shape 9"/>
        <p:cNvGrpSpPr/>
        <p:nvPr/>
      </p:nvGrpSpPr>
      <p:grpSpPr>
        <a:xfrm>
          <a:off x="0" y="0"/>
          <a:ext cx="0" cy="0"/>
          <a:chOff x="0" y="0"/>
          <a:chExt cx="0" cy="0"/>
        </a:xfrm>
      </p:grpSpPr>
      <p:sp>
        <p:nvSpPr>
          <p:cNvPr id="10" name="Shape 10" descr="Related image"/>
          <p:cNvSpPr/>
          <p:nvPr/>
        </p:nvSpPr>
        <p:spPr>
          <a:xfrm>
            <a:off x="7277100" y="296952"/>
            <a:ext cx="1238250" cy="866774"/>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11" name="Shape 11"/>
          <p:cNvSpPr txBox="1">
            <a:spLocks noGrp="1"/>
          </p:cNvSpPr>
          <p:nvPr>
            <p:ph type="title"/>
          </p:nvPr>
        </p:nvSpPr>
        <p:spPr>
          <a:xfrm>
            <a:off x="628650" y="365126"/>
            <a:ext cx="7886700" cy="730428"/>
          </a:xfrm>
          <a:prstGeom prst="rect">
            <a:avLst/>
          </a:prstGeom>
          <a:noFill/>
          <a:ln>
            <a:noFill/>
          </a:ln>
        </p:spPr>
        <p:txBody>
          <a:bodyPr lIns="91425" tIns="91425" rIns="91425" bIns="91425" anchor="ctr" anchorCtr="0"/>
          <a:lstStyle>
            <a:lvl1pPr marL="0" marR="0" lvl="0" indent="0" algn="l" rtl="0">
              <a:lnSpc>
                <a:spcPct val="90000"/>
              </a:lnSpc>
              <a:spcBef>
                <a:spcPts val="0"/>
              </a:spcBef>
              <a:buClr>
                <a:srgbClr val="7E2C80"/>
              </a:buClr>
              <a:buFont typeface="Century Gothic"/>
              <a:buNone/>
              <a:defRPr sz="3300" b="1" i="0" u="none" strike="noStrike" cap="none">
                <a:solidFill>
                  <a:srgbClr val="7E2C80"/>
                </a:solidFill>
                <a:latin typeface="Century Gothic"/>
                <a:ea typeface="Century Gothic"/>
                <a:cs typeface="Century Gothic"/>
                <a:sym typeface="Century Gothic"/>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2" name="Shape 12"/>
          <p:cNvSpPr txBox="1">
            <a:spLocks noGrp="1"/>
          </p:cNvSpPr>
          <p:nvPr>
            <p:ph type="body" idx="1"/>
          </p:nvPr>
        </p:nvSpPr>
        <p:spPr>
          <a:xfrm>
            <a:off x="628650" y="1242204"/>
            <a:ext cx="7886700" cy="4934758"/>
          </a:xfrm>
          <a:prstGeom prst="rect">
            <a:avLst/>
          </a:prstGeom>
          <a:noFill/>
          <a:ln>
            <a:noFill/>
          </a:ln>
        </p:spPr>
        <p:txBody>
          <a:bodyPr lIns="91425" tIns="91425" rIns="91425" bIns="91425" anchor="t" anchorCtr="0"/>
          <a:lstStyle>
            <a:lvl1pPr marL="171450" marR="0" lvl="0" indent="-38100" algn="l" rtl="0">
              <a:lnSpc>
                <a:spcPct val="90000"/>
              </a:lnSpc>
              <a:spcBef>
                <a:spcPts val="750"/>
              </a:spcBef>
              <a:buClr>
                <a:srgbClr val="7E2C80"/>
              </a:buClr>
              <a:buSzPct val="100000"/>
              <a:buFont typeface="Arial"/>
              <a:buChar char="•"/>
              <a:defRPr sz="2100" b="0" i="0" u="none" strike="noStrike" cap="none">
                <a:solidFill>
                  <a:srgbClr val="7E2C80"/>
                </a:solidFill>
                <a:latin typeface="Palatino Linotype"/>
                <a:ea typeface="Palatino Linotype"/>
                <a:cs typeface="Palatino Linotype"/>
                <a:sym typeface="Palatino Linotype"/>
              </a:defRPr>
            </a:lvl1pPr>
            <a:lvl2pPr marL="514350" marR="0" lvl="1" indent="-57150" algn="l" rtl="0">
              <a:lnSpc>
                <a:spcPct val="90000"/>
              </a:lnSpc>
              <a:spcBef>
                <a:spcPts val="375"/>
              </a:spcBef>
              <a:buClr>
                <a:schemeClr val="dk1"/>
              </a:buClr>
              <a:buSzPct val="100000"/>
              <a:buFont typeface="Arial"/>
              <a:buChar char="•"/>
              <a:defRPr sz="1800" b="0" i="0" u="none" strike="noStrike" cap="none">
                <a:solidFill>
                  <a:schemeClr val="dk1"/>
                </a:solidFill>
                <a:latin typeface="Palatino Linotype"/>
                <a:ea typeface="Palatino Linotype"/>
                <a:cs typeface="Palatino Linotype"/>
                <a:sym typeface="Palatino Linotype"/>
              </a:defRPr>
            </a:lvl2pPr>
            <a:lvl3pPr marL="857250" marR="0" lvl="2" indent="-76200" algn="l" rtl="0">
              <a:lnSpc>
                <a:spcPct val="90000"/>
              </a:lnSpc>
              <a:spcBef>
                <a:spcPts val="375"/>
              </a:spcBef>
              <a:buClr>
                <a:schemeClr val="dk1"/>
              </a:buClr>
              <a:buSzPct val="100000"/>
              <a:buFont typeface="Arial"/>
              <a:buChar char="•"/>
              <a:defRPr sz="1500" b="0" i="0" u="none" strike="noStrike" cap="none">
                <a:solidFill>
                  <a:schemeClr val="dk1"/>
                </a:solidFill>
                <a:latin typeface="Palatino Linotype"/>
                <a:ea typeface="Palatino Linotype"/>
                <a:cs typeface="Palatino Linotype"/>
                <a:sym typeface="Palatino Linotype"/>
              </a:defRPr>
            </a:lvl3pPr>
            <a:lvl4pPr marL="1200150" marR="0" lvl="3" indent="-85725" algn="l" rtl="0">
              <a:lnSpc>
                <a:spcPct val="90000"/>
              </a:lnSpc>
              <a:spcBef>
                <a:spcPts val="375"/>
              </a:spcBef>
              <a:buClr>
                <a:schemeClr val="dk1"/>
              </a:buClr>
              <a:buSzPct val="96428"/>
              <a:buFont typeface="Arial"/>
              <a:buChar char="•"/>
              <a:defRPr sz="1350" b="0" i="0" u="none" strike="noStrike" cap="none">
                <a:solidFill>
                  <a:schemeClr val="dk1"/>
                </a:solidFill>
                <a:latin typeface="Palatino Linotype"/>
                <a:ea typeface="Palatino Linotype"/>
                <a:cs typeface="Palatino Linotype"/>
                <a:sym typeface="Palatino Linotype"/>
              </a:defRPr>
            </a:lvl4pPr>
            <a:lvl5pPr marL="1543050" marR="0" lvl="4" indent="-85725" algn="l" rtl="0">
              <a:lnSpc>
                <a:spcPct val="90000"/>
              </a:lnSpc>
              <a:spcBef>
                <a:spcPts val="375"/>
              </a:spcBef>
              <a:buClr>
                <a:schemeClr val="dk1"/>
              </a:buClr>
              <a:buSzPct val="96428"/>
              <a:buFont typeface="Arial"/>
              <a:buChar char="•"/>
              <a:defRPr sz="1350" b="0" i="0" u="none" strike="noStrike" cap="none">
                <a:solidFill>
                  <a:schemeClr val="dk1"/>
                </a:solidFill>
                <a:latin typeface="Palatino Linotype"/>
                <a:ea typeface="Palatino Linotype"/>
                <a:cs typeface="Palatino Linotype"/>
                <a:sym typeface="Palatino Linotype"/>
              </a:defRPr>
            </a:lvl5pPr>
            <a:lvl6pPr marL="1885950" marR="0" lvl="5" indent="-85725" algn="l" rtl="0">
              <a:lnSpc>
                <a:spcPct val="90000"/>
              </a:lnSpc>
              <a:spcBef>
                <a:spcPts val="375"/>
              </a:spcBef>
              <a:buClr>
                <a:schemeClr val="dk1"/>
              </a:buClr>
              <a:buSzPct val="96428"/>
              <a:buFont typeface="Arial"/>
              <a:buChar char="•"/>
              <a:defRPr sz="1350" b="0" i="0" u="none" strike="noStrike" cap="none">
                <a:solidFill>
                  <a:schemeClr val="dk1"/>
                </a:solidFill>
                <a:latin typeface="Palatino Linotype"/>
                <a:ea typeface="Palatino Linotype"/>
                <a:cs typeface="Palatino Linotype"/>
                <a:sym typeface="Palatino Linotype"/>
              </a:defRPr>
            </a:lvl6pPr>
            <a:lvl7pPr marL="2228850" marR="0" lvl="6" indent="-85725" algn="l" rtl="0">
              <a:lnSpc>
                <a:spcPct val="90000"/>
              </a:lnSpc>
              <a:spcBef>
                <a:spcPts val="375"/>
              </a:spcBef>
              <a:buClr>
                <a:schemeClr val="dk1"/>
              </a:buClr>
              <a:buSzPct val="96428"/>
              <a:buFont typeface="Arial"/>
              <a:buChar char="•"/>
              <a:defRPr sz="1350" b="0" i="0" u="none" strike="noStrike" cap="none">
                <a:solidFill>
                  <a:schemeClr val="dk1"/>
                </a:solidFill>
                <a:latin typeface="Palatino Linotype"/>
                <a:ea typeface="Palatino Linotype"/>
                <a:cs typeface="Palatino Linotype"/>
                <a:sym typeface="Palatino Linotype"/>
              </a:defRPr>
            </a:lvl7pPr>
            <a:lvl8pPr marL="2571750" marR="0" lvl="7" indent="-85725" algn="l" rtl="0">
              <a:lnSpc>
                <a:spcPct val="90000"/>
              </a:lnSpc>
              <a:spcBef>
                <a:spcPts val="375"/>
              </a:spcBef>
              <a:buClr>
                <a:schemeClr val="dk1"/>
              </a:buClr>
              <a:buSzPct val="96428"/>
              <a:buFont typeface="Arial"/>
              <a:buChar char="•"/>
              <a:defRPr sz="1350" b="0" i="0" u="none" strike="noStrike" cap="none">
                <a:solidFill>
                  <a:schemeClr val="dk1"/>
                </a:solidFill>
                <a:latin typeface="Palatino Linotype"/>
                <a:ea typeface="Palatino Linotype"/>
                <a:cs typeface="Palatino Linotype"/>
                <a:sym typeface="Palatino Linotype"/>
              </a:defRPr>
            </a:lvl8pPr>
            <a:lvl9pPr marL="2914650" marR="0" lvl="8" indent="-85725" algn="l" rtl="0">
              <a:lnSpc>
                <a:spcPct val="90000"/>
              </a:lnSpc>
              <a:spcBef>
                <a:spcPts val="375"/>
              </a:spcBef>
              <a:buClr>
                <a:schemeClr val="dk1"/>
              </a:buClr>
              <a:buSzPct val="96428"/>
              <a:buFont typeface="Arial"/>
              <a:buChar char="•"/>
              <a:defRPr sz="1350" b="0" i="0" u="none" strike="noStrike" cap="none">
                <a:solidFill>
                  <a:schemeClr val="dk1"/>
                </a:solidFill>
                <a:latin typeface="Palatino Linotype"/>
                <a:ea typeface="Palatino Linotype"/>
                <a:cs typeface="Palatino Linotype"/>
                <a:sym typeface="Palatino Linotype"/>
              </a:defRPr>
            </a:lvl9pPr>
          </a:lstStyle>
          <a:p>
            <a:endParaRPr/>
          </a:p>
        </p:txBody>
      </p:sp>
      <p:sp>
        <p:nvSpPr>
          <p:cNvPr id="13" name="Shape 13"/>
          <p:cNvSpPr txBox="1">
            <a:spLocks noGrp="1"/>
          </p:cNvSpPr>
          <p:nvPr>
            <p:ph type="dt" idx="10"/>
          </p:nvPr>
        </p:nvSpPr>
        <p:spPr>
          <a:xfrm>
            <a:off x="628650" y="6356351"/>
            <a:ext cx="2057400" cy="365125"/>
          </a:xfrm>
          <a:prstGeom prst="rect">
            <a:avLst/>
          </a:prstGeom>
          <a:noFill/>
          <a:ln>
            <a:noFill/>
          </a:ln>
        </p:spPr>
        <p:txBody>
          <a:bodyPr lIns="91425" tIns="91425" rIns="91425" bIns="91425" anchor="ctr" anchorCtr="0"/>
          <a:lstStyle>
            <a:lvl1pPr marL="0" marR="0" lvl="0" indent="0" algn="l" rtl="0">
              <a:spcBef>
                <a:spcPts val="0"/>
              </a:spcBef>
              <a:buNone/>
              <a:defRPr sz="900" b="0" i="0" u="none" strike="noStrike" cap="none">
                <a:solidFill>
                  <a:srgbClr val="888888"/>
                </a:solidFill>
                <a:latin typeface="Palatino Linotype"/>
                <a:ea typeface="Palatino Linotype"/>
                <a:cs typeface="Palatino Linotype"/>
                <a:sym typeface="Palatino Linotype"/>
              </a:defRPr>
            </a:lvl1pPr>
            <a:lvl2pPr marL="457200" marR="0" lvl="1" indent="0" algn="l" rtl="0">
              <a:spcBef>
                <a:spcPts val="0"/>
              </a:spcBef>
              <a:buNone/>
              <a:defRPr sz="1800" b="0" i="0" u="none" strike="noStrike" cap="none">
                <a:solidFill>
                  <a:schemeClr val="dk1"/>
                </a:solidFill>
                <a:latin typeface="Palatino Linotype"/>
                <a:ea typeface="Palatino Linotype"/>
                <a:cs typeface="Palatino Linotype"/>
                <a:sym typeface="Palatino Linotype"/>
              </a:defRPr>
            </a:lvl2pPr>
            <a:lvl3pPr marL="914400" marR="0" lvl="2" indent="0" algn="l" rtl="0">
              <a:spcBef>
                <a:spcPts val="0"/>
              </a:spcBef>
              <a:buNone/>
              <a:defRPr sz="1800" b="0" i="0" u="none" strike="noStrike" cap="none">
                <a:solidFill>
                  <a:schemeClr val="dk1"/>
                </a:solidFill>
                <a:latin typeface="Palatino Linotype"/>
                <a:ea typeface="Palatino Linotype"/>
                <a:cs typeface="Palatino Linotype"/>
                <a:sym typeface="Palatino Linotype"/>
              </a:defRPr>
            </a:lvl3pPr>
            <a:lvl4pPr marL="1371600" marR="0" lvl="3" indent="0" algn="l" rtl="0">
              <a:spcBef>
                <a:spcPts val="0"/>
              </a:spcBef>
              <a:buNone/>
              <a:defRPr sz="1800" b="0" i="0" u="none" strike="noStrike" cap="none">
                <a:solidFill>
                  <a:schemeClr val="dk1"/>
                </a:solidFill>
                <a:latin typeface="Palatino Linotype"/>
                <a:ea typeface="Palatino Linotype"/>
                <a:cs typeface="Palatino Linotype"/>
                <a:sym typeface="Palatino Linotype"/>
              </a:defRPr>
            </a:lvl4pPr>
            <a:lvl5pPr marL="1828800" marR="0" lvl="4" indent="0" algn="l" rtl="0">
              <a:spcBef>
                <a:spcPts val="0"/>
              </a:spcBef>
              <a:buNone/>
              <a:defRPr sz="1800" b="0" i="0" u="none" strike="noStrike" cap="none">
                <a:solidFill>
                  <a:schemeClr val="dk1"/>
                </a:solidFill>
                <a:latin typeface="Palatino Linotype"/>
                <a:ea typeface="Palatino Linotype"/>
                <a:cs typeface="Palatino Linotype"/>
                <a:sym typeface="Palatino Linotype"/>
              </a:defRPr>
            </a:lvl5pPr>
            <a:lvl6pPr marL="2286000" marR="0" lvl="5" indent="0" algn="l" rtl="0">
              <a:spcBef>
                <a:spcPts val="0"/>
              </a:spcBef>
              <a:buNone/>
              <a:defRPr sz="1800" b="0" i="0" u="none" strike="noStrike" cap="none">
                <a:solidFill>
                  <a:schemeClr val="dk1"/>
                </a:solidFill>
                <a:latin typeface="Palatino Linotype"/>
                <a:ea typeface="Palatino Linotype"/>
                <a:cs typeface="Palatino Linotype"/>
                <a:sym typeface="Palatino Linotype"/>
              </a:defRPr>
            </a:lvl6pPr>
            <a:lvl7pPr marL="2743200" marR="0" lvl="6" indent="0" algn="l" rtl="0">
              <a:spcBef>
                <a:spcPts val="0"/>
              </a:spcBef>
              <a:buNone/>
              <a:defRPr sz="1800" b="0" i="0" u="none" strike="noStrike" cap="none">
                <a:solidFill>
                  <a:schemeClr val="dk1"/>
                </a:solidFill>
                <a:latin typeface="Palatino Linotype"/>
                <a:ea typeface="Palatino Linotype"/>
                <a:cs typeface="Palatino Linotype"/>
                <a:sym typeface="Palatino Linotype"/>
              </a:defRPr>
            </a:lvl7pPr>
            <a:lvl8pPr marL="3200400" marR="0" lvl="7" indent="0" algn="l" rtl="0">
              <a:spcBef>
                <a:spcPts val="0"/>
              </a:spcBef>
              <a:buNone/>
              <a:defRPr sz="1800" b="0" i="0" u="none" strike="noStrike" cap="none">
                <a:solidFill>
                  <a:schemeClr val="dk1"/>
                </a:solidFill>
                <a:latin typeface="Palatino Linotype"/>
                <a:ea typeface="Palatino Linotype"/>
                <a:cs typeface="Palatino Linotype"/>
                <a:sym typeface="Palatino Linotype"/>
              </a:defRPr>
            </a:lvl8pPr>
            <a:lvl9pPr marL="3657600" marR="0" lvl="8" indent="0" algn="l" rtl="0">
              <a:spcBef>
                <a:spcPts val="0"/>
              </a:spcBef>
              <a:buNone/>
              <a:defRPr sz="1800" b="0" i="0" u="none" strike="noStrike" cap="none">
                <a:solidFill>
                  <a:schemeClr val="dk1"/>
                </a:solidFill>
                <a:latin typeface="Palatino Linotype"/>
                <a:ea typeface="Palatino Linotype"/>
                <a:cs typeface="Palatino Linotype"/>
                <a:sym typeface="Palatino Linotype"/>
              </a:defRPr>
            </a:lvl9pPr>
          </a:lstStyle>
          <a:p>
            <a:endParaRPr/>
          </a:p>
        </p:txBody>
      </p:sp>
      <p:sp>
        <p:nvSpPr>
          <p:cNvPr id="14" name="Shape 14"/>
          <p:cNvSpPr txBox="1">
            <a:spLocks noGrp="1"/>
          </p:cNvSpPr>
          <p:nvPr>
            <p:ph type="ftr" idx="11"/>
          </p:nvPr>
        </p:nvSpPr>
        <p:spPr>
          <a:xfrm>
            <a:off x="3028950" y="6356351"/>
            <a:ext cx="3086099" cy="365125"/>
          </a:xfrm>
          <a:prstGeom prst="rect">
            <a:avLst/>
          </a:prstGeom>
          <a:noFill/>
          <a:ln>
            <a:noFill/>
          </a:ln>
        </p:spPr>
        <p:txBody>
          <a:bodyPr lIns="91425" tIns="91425" rIns="91425" bIns="91425" anchor="ctr" anchorCtr="0"/>
          <a:lstStyle>
            <a:lvl1pPr marL="0" marR="0" lvl="0" indent="0" algn="ctr" rtl="0">
              <a:spcBef>
                <a:spcPts val="0"/>
              </a:spcBef>
              <a:buNone/>
              <a:defRPr sz="900" b="0" i="0" u="none" strike="noStrike" cap="none">
                <a:solidFill>
                  <a:srgbClr val="888888"/>
                </a:solidFill>
                <a:latin typeface="Palatino Linotype"/>
                <a:ea typeface="Palatino Linotype"/>
                <a:cs typeface="Palatino Linotype"/>
                <a:sym typeface="Palatino Linotype"/>
              </a:defRPr>
            </a:lvl1pPr>
            <a:lvl2pPr marL="457200" marR="0" lvl="1" indent="0" algn="l" rtl="0">
              <a:spcBef>
                <a:spcPts val="0"/>
              </a:spcBef>
              <a:buNone/>
              <a:defRPr sz="1800" b="0" i="0" u="none" strike="noStrike" cap="none">
                <a:solidFill>
                  <a:schemeClr val="dk1"/>
                </a:solidFill>
                <a:latin typeface="Palatino Linotype"/>
                <a:ea typeface="Palatino Linotype"/>
                <a:cs typeface="Palatino Linotype"/>
                <a:sym typeface="Palatino Linotype"/>
              </a:defRPr>
            </a:lvl2pPr>
            <a:lvl3pPr marL="914400" marR="0" lvl="2" indent="0" algn="l" rtl="0">
              <a:spcBef>
                <a:spcPts val="0"/>
              </a:spcBef>
              <a:buNone/>
              <a:defRPr sz="1800" b="0" i="0" u="none" strike="noStrike" cap="none">
                <a:solidFill>
                  <a:schemeClr val="dk1"/>
                </a:solidFill>
                <a:latin typeface="Palatino Linotype"/>
                <a:ea typeface="Palatino Linotype"/>
                <a:cs typeface="Palatino Linotype"/>
                <a:sym typeface="Palatino Linotype"/>
              </a:defRPr>
            </a:lvl3pPr>
            <a:lvl4pPr marL="1371600" marR="0" lvl="3" indent="0" algn="l" rtl="0">
              <a:spcBef>
                <a:spcPts val="0"/>
              </a:spcBef>
              <a:buNone/>
              <a:defRPr sz="1800" b="0" i="0" u="none" strike="noStrike" cap="none">
                <a:solidFill>
                  <a:schemeClr val="dk1"/>
                </a:solidFill>
                <a:latin typeface="Palatino Linotype"/>
                <a:ea typeface="Palatino Linotype"/>
                <a:cs typeface="Palatino Linotype"/>
                <a:sym typeface="Palatino Linotype"/>
              </a:defRPr>
            </a:lvl4pPr>
            <a:lvl5pPr marL="1828800" marR="0" lvl="4" indent="0" algn="l" rtl="0">
              <a:spcBef>
                <a:spcPts val="0"/>
              </a:spcBef>
              <a:buNone/>
              <a:defRPr sz="1800" b="0" i="0" u="none" strike="noStrike" cap="none">
                <a:solidFill>
                  <a:schemeClr val="dk1"/>
                </a:solidFill>
                <a:latin typeface="Palatino Linotype"/>
                <a:ea typeface="Palatino Linotype"/>
                <a:cs typeface="Palatino Linotype"/>
                <a:sym typeface="Palatino Linotype"/>
              </a:defRPr>
            </a:lvl5pPr>
            <a:lvl6pPr marL="2286000" marR="0" lvl="5" indent="0" algn="l" rtl="0">
              <a:spcBef>
                <a:spcPts val="0"/>
              </a:spcBef>
              <a:buNone/>
              <a:defRPr sz="1800" b="0" i="0" u="none" strike="noStrike" cap="none">
                <a:solidFill>
                  <a:schemeClr val="dk1"/>
                </a:solidFill>
                <a:latin typeface="Palatino Linotype"/>
                <a:ea typeface="Palatino Linotype"/>
                <a:cs typeface="Palatino Linotype"/>
                <a:sym typeface="Palatino Linotype"/>
              </a:defRPr>
            </a:lvl6pPr>
            <a:lvl7pPr marL="2743200" marR="0" lvl="6" indent="0" algn="l" rtl="0">
              <a:spcBef>
                <a:spcPts val="0"/>
              </a:spcBef>
              <a:buNone/>
              <a:defRPr sz="1800" b="0" i="0" u="none" strike="noStrike" cap="none">
                <a:solidFill>
                  <a:schemeClr val="dk1"/>
                </a:solidFill>
                <a:latin typeface="Palatino Linotype"/>
                <a:ea typeface="Palatino Linotype"/>
                <a:cs typeface="Palatino Linotype"/>
                <a:sym typeface="Palatino Linotype"/>
              </a:defRPr>
            </a:lvl7pPr>
            <a:lvl8pPr marL="3200400" marR="0" lvl="7" indent="0" algn="l" rtl="0">
              <a:spcBef>
                <a:spcPts val="0"/>
              </a:spcBef>
              <a:buNone/>
              <a:defRPr sz="1800" b="0" i="0" u="none" strike="noStrike" cap="none">
                <a:solidFill>
                  <a:schemeClr val="dk1"/>
                </a:solidFill>
                <a:latin typeface="Palatino Linotype"/>
                <a:ea typeface="Palatino Linotype"/>
                <a:cs typeface="Palatino Linotype"/>
                <a:sym typeface="Palatino Linotype"/>
              </a:defRPr>
            </a:lvl8pPr>
            <a:lvl9pPr marL="3657600" marR="0" lvl="8" indent="0" algn="l" rtl="0">
              <a:spcBef>
                <a:spcPts val="0"/>
              </a:spcBef>
              <a:buNone/>
              <a:defRPr sz="1800" b="0" i="0" u="none" strike="noStrike" cap="none">
                <a:solidFill>
                  <a:schemeClr val="dk1"/>
                </a:solidFill>
                <a:latin typeface="Palatino Linotype"/>
                <a:ea typeface="Palatino Linotype"/>
                <a:cs typeface="Palatino Linotype"/>
                <a:sym typeface="Palatino Linotype"/>
              </a:defRPr>
            </a:lvl9pPr>
          </a:lstStyle>
          <a:p>
            <a:endParaRPr/>
          </a:p>
        </p:txBody>
      </p:sp>
      <p:sp>
        <p:nvSpPr>
          <p:cNvPr id="15" name="Shape 15"/>
          <p:cNvSpPr txBox="1">
            <a:spLocks noGrp="1"/>
          </p:cNvSpPr>
          <p:nvPr>
            <p:ph type="sldNum" idx="12"/>
          </p:nvPr>
        </p:nvSpPr>
        <p:spPr>
          <a:xfrm>
            <a:off x="6457950" y="6356351"/>
            <a:ext cx="2057400"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rgbClr val="888888"/>
                </a:solidFill>
                <a:latin typeface="Palatino Linotype"/>
                <a:ea typeface="Palatino Linotype"/>
                <a:cs typeface="Palatino Linotype"/>
                <a:sym typeface="Palatino Linotype"/>
              </a:rPr>
              <a:t>‹#›</a:t>
            </a:fld>
            <a:endParaRPr lang="en-US" sz="900" b="0" i="0" u="none" strike="noStrike" cap="none">
              <a:solidFill>
                <a:srgbClr val="888888"/>
              </a:solidFill>
              <a:latin typeface="Palatino Linotype"/>
              <a:ea typeface="Palatino Linotype"/>
              <a:cs typeface="Palatino Linotype"/>
              <a:sym typeface="Palatino Linotype"/>
            </a:endParaRPr>
          </a:p>
        </p:txBody>
      </p:sp>
      <p:sp>
        <p:nvSpPr>
          <p:cNvPr id="16" name="Shape 16" descr="Image result for usc marshall transparent"/>
          <p:cNvSpPr/>
          <p:nvPr/>
        </p:nvSpPr>
        <p:spPr>
          <a:xfrm>
            <a:off x="7198025" y="6234119"/>
            <a:ext cx="1868337" cy="609585"/>
          </a:xfrm>
          <a:prstGeom prst="rect">
            <a:avLst/>
          </a:prstGeom>
          <a:noFill/>
          <a:ln>
            <a:noFill/>
          </a:ln>
        </p:spPr>
        <p:txBody>
          <a:bodyPr lIns="91425" tIns="91425" rIns="91425" bIns="91425" anchor="ctr" anchorCtr="0">
            <a:noAutofit/>
          </a:bodyPr>
          <a:lstStyle/>
          <a:p>
            <a:pPr lvl="0">
              <a:spcBef>
                <a:spcPts val="0"/>
              </a:spcBef>
              <a:buNone/>
            </a:pPr>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60"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hyperlink" Target="mailto:Xiaoqiu.yu.2017@marshall.usc.edu" TargetMode="External"/><Relationship Id="rId7" Type="http://schemas.openxmlformats.org/officeDocument/2006/relationships/hyperlink" Target="mailto:Yiding.zhang.2017@marshall.usc.edu" TargetMode="External"/><Relationship Id="rId2" Type="http://schemas.openxmlformats.org/officeDocument/2006/relationships/hyperlink" Target="mailto:jie.chen.2017@marshall.usc.edu" TargetMode="External"/><Relationship Id="rId1" Type="http://schemas.openxmlformats.org/officeDocument/2006/relationships/slideLayout" Target="../slideLayouts/slideLayout2.xml"/><Relationship Id="rId6" Type="http://schemas.openxmlformats.org/officeDocument/2006/relationships/hyperlink" Target="mailto:zhifeng.yu.2017@marshall.usc.edu" TargetMode="External"/><Relationship Id="rId5" Type="http://schemas.openxmlformats.org/officeDocument/2006/relationships/hyperlink" Target="mailto:hang.cheng.2017@marshall.usc.edu" TargetMode="External"/><Relationship Id="rId4" Type="http://schemas.openxmlformats.org/officeDocument/2006/relationships/hyperlink" Target="mailto:Xueting.yan.2017@marshall.usc.edu"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0" name="Shape 90" descr="Image result for los angeles 311"/>
          <p:cNvPicPr preferRelativeResize="0"/>
          <p:nvPr/>
        </p:nvPicPr>
        <p:blipFill rotWithShape="1">
          <a:blip r:embed="rId3">
            <a:alphaModFix/>
          </a:blip>
          <a:srcRect t="21501" b="7870"/>
          <a:stretch/>
        </p:blipFill>
        <p:spPr>
          <a:xfrm>
            <a:off x="0" y="-1"/>
            <a:ext cx="9143998" cy="4373591"/>
          </a:xfrm>
          <a:prstGeom prst="rect">
            <a:avLst/>
          </a:prstGeom>
          <a:noFill/>
          <a:ln>
            <a:noFill/>
          </a:ln>
        </p:spPr>
      </p:pic>
      <p:sp>
        <p:nvSpPr>
          <p:cNvPr id="91" name="Shape 91"/>
          <p:cNvSpPr txBox="1">
            <a:spLocks noGrp="1"/>
          </p:cNvSpPr>
          <p:nvPr>
            <p:ph type="ctrTitle"/>
          </p:nvPr>
        </p:nvSpPr>
        <p:spPr>
          <a:xfrm>
            <a:off x="487837" y="4567366"/>
            <a:ext cx="8176103" cy="845597"/>
          </a:xfrm>
          <a:prstGeom prst="rect">
            <a:avLst/>
          </a:prstGeom>
          <a:noFill/>
          <a:ln>
            <a:noFill/>
          </a:ln>
        </p:spPr>
        <p:txBody>
          <a:bodyPr lIns="91425" tIns="45700" rIns="91425" bIns="45700" anchor="b" anchorCtr="0">
            <a:noAutofit/>
          </a:bodyPr>
          <a:lstStyle/>
          <a:p>
            <a:pPr marL="0" marR="0" lvl="0" indent="0" algn="ctr" rtl="0">
              <a:lnSpc>
                <a:spcPct val="90000"/>
              </a:lnSpc>
              <a:spcBef>
                <a:spcPts val="0"/>
              </a:spcBef>
              <a:buClr>
                <a:srgbClr val="7E2C80"/>
              </a:buClr>
              <a:buSzPct val="25000"/>
              <a:buFont typeface="Century Gothic"/>
              <a:buNone/>
            </a:pPr>
            <a:r>
              <a:rPr lang="en-US" sz="4500" b="0" i="0" u="none" strike="noStrike" cap="none" dirty="0">
                <a:solidFill>
                  <a:srgbClr val="7E2C80"/>
                </a:solidFill>
                <a:latin typeface="Century Gothic"/>
                <a:ea typeface="Century Gothic"/>
                <a:cs typeface="Century Gothic"/>
                <a:sym typeface="Century Gothic"/>
              </a:rPr>
              <a:t>My311 Data Analysis Report</a:t>
            </a:r>
          </a:p>
        </p:txBody>
      </p:sp>
      <p:sp>
        <p:nvSpPr>
          <p:cNvPr id="92" name="Shape 92"/>
          <p:cNvSpPr txBox="1">
            <a:spLocks noGrp="1"/>
          </p:cNvSpPr>
          <p:nvPr>
            <p:ph type="subTitle" idx="1"/>
          </p:nvPr>
        </p:nvSpPr>
        <p:spPr>
          <a:xfrm>
            <a:off x="483947" y="5519934"/>
            <a:ext cx="8176103" cy="831260"/>
          </a:xfrm>
          <a:prstGeom prst="rect">
            <a:avLst/>
          </a:prstGeom>
          <a:noFill/>
          <a:ln>
            <a:noFill/>
          </a:ln>
        </p:spPr>
        <p:txBody>
          <a:bodyPr lIns="91425" tIns="45700" rIns="91425" bIns="45700" anchor="t" anchorCtr="0">
            <a:noAutofit/>
          </a:bodyPr>
          <a:lstStyle/>
          <a:p>
            <a:pPr marL="0" marR="0" lvl="0" indent="0" algn="ctr" rtl="0">
              <a:lnSpc>
                <a:spcPct val="50000"/>
              </a:lnSpc>
              <a:spcBef>
                <a:spcPts val="0"/>
              </a:spcBef>
              <a:spcAft>
                <a:spcPts val="0"/>
              </a:spcAft>
              <a:buClr>
                <a:srgbClr val="7E2C80"/>
              </a:buClr>
              <a:buSzPct val="25000"/>
              <a:buFont typeface="Arial"/>
              <a:buNone/>
            </a:pPr>
            <a:r>
              <a:rPr lang="en-US" sz="1445" b="0" i="0" u="none" strike="noStrike" cap="none" dirty="0">
                <a:solidFill>
                  <a:srgbClr val="7E2C80"/>
                </a:solidFill>
                <a:latin typeface="Palatino Linotype"/>
                <a:ea typeface="Palatino Linotype"/>
                <a:cs typeface="Palatino Linotype"/>
                <a:sym typeface="Palatino Linotype"/>
              </a:rPr>
              <a:t>DSO 545 - Group 7</a:t>
            </a:r>
          </a:p>
          <a:p>
            <a:pPr marL="0" marR="0" lvl="0" indent="0" algn="ctr" rtl="0">
              <a:lnSpc>
                <a:spcPct val="50000"/>
              </a:lnSpc>
              <a:spcBef>
                <a:spcPts val="750"/>
              </a:spcBef>
              <a:spcAft>
                <a:spcPts val="0"/>
              </a:spcAft>
              <a:buClr>
                <a:srgbClr val="7E2C80"/>
              </a:buClr>
              <a:buSzPct val="25000"/>
              <a:buFont typeface="Arial"/>
              <a:buNone/>
            </a:pPr>
            <a:r>
              <a:rPr lang="en-US" sz="1445" b="0" i="0" u="none" strike="noStrike" cap="none" dirty="0">
                <a:solidFill>
                  <a:srgbClr val="7E2C80"/>
                </a:solidFill>
                <a:latin typeface="Palatino Linotype"/>
                <a:ea typeface="Palatino Linotype"/>
                <a:cs typeface="Palatino Linotype"/>
                <a:sym typeface="Palatino Linotype"/>
              </a:rPr>
              <a:t>Jie Chen, Hang Cheng, Xueting Yan, Xiaoqiu Yu, Zhifeng Yu, Yiding Zhang</a:t>
            </a:r>
          </a:p>
          <a:p>
            <a:pPr marL="0" marR="0" lvl="0" indent="0" algn="ctr" rtl="0">
              <a:lnSpc>
                <a:spcPct val="50000"/>
              </a:lnSpc>
              <a:spcBef>
                <a:spcPts val="750"/>
              </a:spcBef>
              <a:buClr>
                <a:srgbClr val="7E2C80"/>
              </a:buClr>
              <a:buSzPct val="25000"/>
              <a:buFont typeface="Arial"/>
              <a:buNone/>
            </a:pPr>
            <a:r>
              <a:rPr lang="en-US" sz="1445" b="0" i="0" u="none" strike="noStrike" cap="none" dirty="0">
                <a:solidFill>
                  <a:srgbClr val="7E2C80"/>
                </a:solidFill>
                <a:latin typeface="Palatino Linotype"/>
                <a:ea typeface="Palatino Linotype"/>
                <a:cs typeface="Palatino Linotype"/>
                <a:sym typeface="Palatino Linotype"/>
              </a:rPr>
              <a:t>Dec. 2016</a:t>
            </a:r>
          </a:p>
        </p:txBody>
      </p:sp>
    </p:spTree>
    <p:extLst>
      <p:ext uri="{BB962C8B-B14F-4D97-AF65-F5344CB8AC3E}">
        <p14:creationId xmlns:p14="http://schemas.microsoft.com/office/powerpoint/2010/main" val="8116220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Shape 182"/>
          <p:cNvSpPr txBox="1">
            <a:spLocks noGrp="1"/>
          </p:cNvSpPr>
          <p:nvPr>
            <p:ph type="title"/>
          </p:nvPr>
        </p:nvSpPr>
        <p:spPr>
          <a:xfrm>
            <a:off x="277920" y="162839"/>
            <a:ext cx="7886700" cy="730428"/>
          </a:xfrm>
          <a:prstGeom prst="rect">
            <a:avLst/>
          </a:prstGeom>
          <a:noFill/>
          <a:ln>
            <a:noFill/>
          </a:ln>
        </p:spPr>
        <p:txBody>
          <a:bodyPr lIns="91425" tIns="45700" rIns="91425" bIns="45700" anchor="ctr" anchorCtr="0">
            <a:noAutofit/>
          </a:bodyPr>
          <a:lstStyle/>
          <a:p>
            <a:pPr marL="0" marR="0" lvl="0" indent="0" algn="l" rtl="0">
              <a:lnSpc>
                <a:spcPct val="90000"/>
              </a:lnSpc>
              <a:spcBef>
                <a:spcPts val="0"/>
              </a:spcBef>
              <a:buClr>
                <a:srgbClr val="7E2C80"/>
              </a:buClr>
              <a:buSzPct val="25000"/>
              <a:buFont typeface="Century Gothic"/>
              <a:buNone/>
            </a:pPr>
            <a:r>
              <a:rPr lang="en-US" sz="3300" b="0" i="0" u="none" strike="noStrike" cap="none" dirty="0">
                <a:solidFill>
                  <a:srgbClr val="7E2C80"/>
                </a:solidFill>
                <a:latin typeface="Century Gothic"/>
                <a:ea typeface="Century Gothic"/>
                <a:cs typeface="Century Gothic"/>
                <a:sym typeface="Century Gothic"/>
              </a:rPr>
              <a:t>When do people report to 311?</a:t>
            </a:r>
          </a:p>
        </p:txBody>
      </p:sp>
      <p:sp>
        <p:nvSpPr>
          <p:cNvPr id="183" name="Shape 183"/>
          <p:cNvSpPr txBox="1">
            <a:spLocks noGrp="1"/>
          </p:cNvSpPr>
          <p:nvPr>
            <p:ph type="body" idx="1"/>
          </p:nvPr>
        </p:nvSpPr>
        <p:spPr>
          <a:xfrm>
            <a:off x="804015" y="1772930"/>
            <a:ext cx="7886700" cy="4934758"/>
          </a:xfrm>
          <a:prstGeom prst="rect">
            <a:avLst/>
          </a:prstGeom>
          <a:noFill/>
          <a:ln>
            <a:noFill/>
          </a:ln>
        </p:spPr>
        <p:txBody>
          <a:bodyPr lIns="91425" tIns="45700" rIns="91425" bIns="45700" anchor="t" anchorCtr="0">
            <a:noAutofit/>
          </a:bodyPr>
          <a:lstStyle/>
          <a:p>
            <a:pPr marL="171450" marR="0" lvl="0" indent="-171450" algn="l" rtl="0">
              <a:lnSpc>
                <a:spcPct val="90000"/>
              </a:lnSpc>
              <a:spcBef>
                <a:spcPts val="0"/>
              </a:spcBef>
              <a:spcAft>
                <a:spcPts val="0"/>
              </a:spcAft>
              <a:buClr>
                <a:srgbClr val="7E2C80"/>
              </a:buClr>
              <a:buSzPct val="100000"/>
              <a:buFont typeface="Arial"/>
              <a:buChar char="•"/>
            </a:pPr>
            <a:r>
              <a:rPr lang="en-US" sz="2100" b="0" i="0" u="none" strike="noStrike" cap="none" dirty="0">
                <a:solidFill>
                  <a:srgbClr val="7E2C80"/>
                </a:solidFill>
                <a:latin typeface="Palatino Linotype"/>
                <a:ea typeface="Palatino Linotype"/>
                <a:cs typeface="Palatino Linotype"/>
                <a:sym typeface="Palatino Linotype"/>
              </a:rPr>
              <a:t>People tend not to report issues during weekends through calls, but through other unattended ways.</a:t>
            </a:r>
          </a:p>
          <a:p>
            <a:pPr marL="171450" marR="0" lvl="0" indent="-171450" algn="l" rtl="0">
              <a:lnSpc>
                <a:spcPct val="90000"/>
              </a:lnSpc>
              <a:spcBef>
                <a:spcPts val="0"/>
              </a:spcBef>
              <a:spcAft>
                <a:spcPts val="0"/>
              </a:spcAft>
              <a:buClr>
                <a:srgbClr val="7E2C80"/>
              </a:buClr>
              <a:buSzPct val="100000"/>
              <a:buFont typeface="Arial"/>
              <a:buChar char="•"/>
            </a:pPr>
            <a:endParaRPr lang="en-US" sz="2100" b="0" i="0" u="none" strike="noStrike" cap="none" dirty="0">
              <a:solidFill>
                <a:srgbClr val="7E2C80"/>
              </a:solidFill>
              <a:latin typeface="Palatino Linotype"/>
              <a:ea typeface="Palatino Linotype"/>
              <a:cs typeface="Palatino Linotype"/>
              <a:sym typeface="Palatino Linotype"/>
            </a:endParaRPr>
          </a:p>
          <a:p>
            <a:pPr marL="171450" marR="0" lvl="0" indent="-171450" algn="l" rtl="0">
              <a:lnSpc>
                <a:spcPct val="90000"/>
              </a:lnSpc>
              <a:spcBef>
                <a:spcPts val="750"/>
              </a:spcBef>
              <a:spcAft>
                <a:spcPts val="0"/>
              </a:spcAft>
              <a:buClr>
                <a:srgbClr val="7E2C80"/>
              </a:buClr>
              <a:buSzPct val="100000"/>
              <a:buFont typeface="Arial"/>
              <a:buChar char="•"/>
            </a:pPr>
            <a:r>
              <a:rPr lang="en-US" sz="2100" b="0" i="0" u="none" strike="noStrike" cap="none" dirty="0">
                <a:solidFill>
                  <a:srgbClr val="7E2C80"/>
                </a:solidFill>
                <a:latin typeface="Palatino Linotype"/>
                <a:ea typeface="Palatino Linotype"/>
                <a:cs typeface="Palatino Linotype"/>
                <a:sym typeface="Palatino Linotype"/>
              </a:rPr>
              <a:t>Potential Reasons:</a:t>
            </a:r>
          </a:p>
          <a:p>
            <a:pPr marL="342900" marR="0" lvl="1" indent="0" algn="l" rtl="0">
              <a:lnSpc>
                <a:spcPct val="90000"/>
              </a:lnSpc>
              <a:spcBef>
                <a:spcPts val="375"/>
              </a:spcBef>
              <a:spcAft>
                <a:spcPts val="0"/>
              </a:spcAft>
              <a:buClr>
                <a:schemeClr val="dk1"/>
              </a:buClr>
              <a:buSzPct val="100000"/>
              <a:buNone/>
            </a:pPr>
            <a:r>
              <a:rPr lang="en-US" sz="1800" b="0" i="0" u="none" strike="noStrike" cap="none" dirty="0">
                <a:solidFill>
                  <a:schemeClr val="dk1"/>
                </a:solidFill>
                <a:latin typeface="Palatino Linotype"/>
                <a:ea typeface="Palatino Linotype"/>
                <a:cs typeface="Palatino Linotype"/>
                <a:sym typeface="Palatino Linotype"/>
              </a:rPr>
              <a:t>1) People who have requests on weekends would like to wait until Monday to report, because they might assume Call Center is closed at weekends.</a:t>
            </a:r>
          </a:p>
          <a:p>
            <a:pPr marL="342900" marR="0" lvl="1" indent="0" algn="l" rtl="0">
              <a:lnSpc>
                <a:spcPct val="90000"/>
              </a:lnSpc>
              <a:spcBef>
                <a:spcPts val="375"/>
              </a:spcBef>
              <a:spcAft>
                <a:spcPts val="0"/>
              </a:spcAft>
              <a:buClr>
                <a:schemeClr val="dk1"/>
              </a:buClr>
              <a:buSzPct val="100000"/>
              <a:buNone/>
            </a:pPr>
            <a:r>
              <a:rPr lang="en-US" sz="1800" b="0" i="0" u="none" strike="noStrike" cap="none" dirty="0">
                <a:solidFill>
                  <a:schemeClr val="dk1"/>
                </a:solidFill>
                <a:latin typeface="Palatino Linotype"/>
                <a:ea typeface="Palatino Linotype"/>
                <a:cs typeface="Palatino Linotype"/>
                <a:sym typeface="Palatino Linotype"/>
              </a:rPr>
              <a:t>2) Requests sent during weekends will be dealt together on Monday. </a:t>
            </a:r>
          </a:p>
          <a:p>
            <a:pPr marL="342900" marR="0" lvl="1" indent="0" algn="l" rtl="0">
              <a:lnSpc>
                <a:spcPct val="90000"/>
              </a:lnSpc>
              <a:spcBef>
                <a:spcPts val="375"/>
              </a:spcBef>
              <a:spcAft>
                <a:spcPts val="0"/>
              </a:spcAft>
              <a:buClr>
                <a:schemeClr val="dk1"/>
              </a:buClr>
              <a:buSzPct val="100000"/>
              <a:buNone/>
            </a:pPr>
            <a:r>
              <a:rPr lang="en-US" sz="1800" b="0" i="0" u="none" strike="noStrike" cap="none" dirty="0">
                <a:solidFill>
                  <a:schemeClr val="dk1"/>
                </a:solidFill>
                <a:latin typeface="Palatino Linotype"/>
                <a:ea typeface="Palatino Linotype"/>
                <a:cs typeface="Palatino Linotype"/>
                <a:sym typeface="Palatino Linotype"/>
              </a:rPr>
              <a:t>3) Call center is understaffed during weekends.</a:t>
            </a:r>
          </a:p>
          <a:p>
            <a:pPr marL="342900" lvl="1" indent="0">
              <a:buNone/>
            </a:pPr>
            <a:endParaRPr sz="1800" b="0" i="0" u="none" strike="noStrike" cap="none" dirty="0">
              <a:solidFill>
                <a:schemeClr val="dk1"/>
              </a:solidFill>
              <a:latin typeface="Palatino Linotype"/>
              <a:ea typeface="Palatino Linotype"/>
              <a:cs typeface="Palatino Linotype"/>
              <a:sym typeface="Palatino Linotype"/>
            </a:endParaRPr>
          </a:p>
        </p:txBody>
      </p:sp>
    </p:spTree>
    <p:extLst>
      <p:ext uri="{BB962C8B-B14F-4D97-AF65-F5344CB8AC3E}">
        <p14:creationId xmlns:p14="http://schemas.microsoft.com/office/powerpoint/2010/main" val="10433732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Shape 188"/>
          <p:cNvSpPr txBox="1">
            <a:spLocks noGrp="1"/>
          </p:cNvSpPr>
          <p:nvPr>
            <p:ph type="title"/>
          </p:nvPr>
        </p:nvSpPr>
        <p:spPr>
          <a:xfrm>
            <a:off x="628650" y="365126"/>
            <a:ext cx="7886700" cy="730499"/>
          </a:xfrm>
          <a:prstGeom prst="rect">
            <a:avLst/>
          </a:prstGeom>
          <a:noFill/>
          <a:ln>
            <a:noFill/>
          </a:ln>
        </p:spPr>
        <p:txBody>
          <a:bodyPr lIns="91425" tIns="45700" rIns="91425" bIns="45700" anchor="ctr" anchorCtr="0">
            <a:noAutofit/>
          </a:bodyPr>
          <a:lstStyle/>
          <a:p>
            <a:pPr marL="0" marR="0" lvl="0" indent="0" algn="l" rtl="0">
              <a:lnSpc>
                <a:spcPct val="90000"/>
              </a:lnSpc>
              <a:spcBef>
                <a:spcPts val="0"/>
              </a:spcBef>
              <a:buClr>
                <a:srgbClr val="7E2C80"/>
              </a:buClr>
              <a:buSzPct val="25000"/>
              <a:buFont typeface="Century Gothic"/>
              <a:buNone/>
            </a:pPr>
            <a:r>
              <a:rPr lang="en-US" sz="3300" b="0" i="0" u="none" strike="noStrike" cap="none">
                <a:solidFill>
                  <a:srgbClr val="7E2C80"/>
                </a:solidFill>
                <a:latin typeface="Century Gothic"/>
                <a:ea typeface="Century Gothic"/>
                <a:cs typeface="Century Gothic"/>
                <a:sym typeface="Century Gothic"/>
              </a:rPr>
              <a:t>How do people reach 311?</a:t>
            </a:r>
          </a:p>
        </p:txBody>
      </p:sp>
      <p:sp>
        <p:nvSpPr>
          <p:cNvPr id="189" name="Shape 189"/>
          <p:cNvSpPr txBox="1">
            <a:spLocks noGrp="1"/>
          </p:cNvSpPr>
          <p:nvPr>
            <p:ph type="body" idx="1"/>
          </p:nvPr>
        </p:nvSpPr>
        <p:spPr>
          <a:xfrm>
            <a:off x="753911" y="5882588"/>
            <a:ext cx="7886700" cy="564299"/>
          </a:xfrm>
          <a:prstGeom prst="rect">
            <a:avLst/>
          </a:prstGeom>
          <a:noFill/>
          <a:ln>
            <a:noFill/>
          </a:ln>
        </p:spPr>
        <p:txBody>
          <a:bodyPr lIns="91425" tIns="45700" rIns="91425" bIns="45700" anchor="t" anchorCtr="0">
            <a:noAutofit/>
          </a:bodyPr>
          <a:lstStyle/>
          <a:p>
            <a:pPr marL="285750" indent="-285750">
              <a:spcBef>
                <a:spcPts val="0"/>
              </a:spcBef>
            </a:pPr>
            <a:r>
              <a:rPr lang="en-US" sz="1800" dirty="0">
                <a:solidFill>
                  <a:schemeClr val="tx1"/>
                </a:solidFill>
              </a:rPr>
              <a:t>Call is still the major channel that people reach 311, reported more than half of total requests.</a:t>
            </a:r>
          </a:p>
        </p:txBody>
      </p:sp>
      <p:pic>
        <p:nvPicPr>
          <p:cNvPr id="190" name="Shape 190"/>
          <p:cNvPicPr preferRelativeResize="0"/>
          <p:nvPr/>
        </p:nvPicPr>
        <p:blipFill rotWithShape="1">
          <a:blip r:embed="rId3">
            <a:alphaModFix/>
          </a:blip>
          <a:srcRect t="707"/>
          <a:stretch/>
        </p:blipFill>
        <p:spPr>
          <a:xfrm>
            <a:off x="628649" y="1202499"/>
            <a:ext cx="7096447" cy="4484925"/>
          </a:xfrm>
          <a:prstGeom prst="rect">
            <a:avLst/>
          </a:prstGeom>
          <a:noFill/>
          <a:ln>
            <a:noFill/>
          </a:ln>
        </p:spPr>
      </p:pic>
    </p:spTree>
    <p:extLst>
      <p:ext uri="{BB962C8B-B14F-4D97-AF65-F5344CB8AC3E}">
        <p14:creationId xmlns:p14="http://schemas.microsoft.com/office/powerpoint/2010/main" val="13869494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Shape 195"/>
          <p:cNvSpPr txBox="1">
            <a:spLocks noGrp="1"/>
          </p:cNvSpPr>
          <p:nvPr>
            <p:ph type="title"/>
          </p:nvPr>
        </p:nvSpPr>
        <p:spPr>
          <a:xfrm>
            <a:off x="353077" y="240771"/>
            <a:ext cx="7886700" cy="730499"/>
          </a:xfrm>
          <a:prstGeom prst="rect">
            <a:avLst/>
          </a:prstGeom>
          <a:noFill/>
          <a:ln>
            <a:noFill/>
          </a:ln>
        </p:spPr>
        <p:txBody>
          <a:bodyPr lIns="91425" tIns="45700" rIns="91425" bIns="45700" anchor="ctr" anchorCtr="0">
            <a:noAutofit/>
          </a:bodyPr>
          <a:lstStyle/>
          <a:p>
            <a:pPr marL="0" marR="0" lvl="0" indent="0" algn="l" rtl="0">
              <a:lnSpc>
                <a:spcPct val="90000"/>
              </a:lnSpc>
              <a:spcBef>
                <a:spcPts val="0"/>
              </a:spcBef>
              <a:buClr>
                <a:srgbClr val="7E2C80"/>
              </a:buClr>
              <a:buSzPct val="25000"/>
              <a:buFont typeface="Century Gothic"/>
              <a:buNone/>
            </a:pPr>
            <a:r>
              <a:rPr lang="en-US" sz="3300" b="0" i="0" u="none" strike="noStrike" cap="none" dirty="0">
                <a:solidFill>
                  <a:srgbClr val="7E2C80"/>
                </a:solidFill>
                <a:latin typeface="Century Gothic"/>
                <a:ea typeface="Century Gothic"/>
                <a:cs typeface="Century Gothic"/>
                <a:sym typeface="Century Gothic"/>
              </a:rPr>
              <a:t>How do people reach 311?</a:t>
            </a:r>
          </a:p>
        </p:txBody>
      </p:sp>
      <p:sp>
        <p:nvSpPr>
          <p:cNvPr id="196" name="Shape 196"/>
          <p:cNvSpPr txBox="1">
            <a:spLocks noGrp="1"/>
          </p:cNvSpPr>
          <p:nvPr>
            <p:ph type="body" idx="1"/>
          </p:nvPr>
        </p:nvSpPr>
        <p:spPr>
          <a:xfrm>
            <a:off x="628650" y="5688678"/>
            <a:ext cx="7886700" cy="564299"/>
          </a:xfrm>
          <a:prstGeom prst="rect">
            <a:avLst/>
          </a:prstGeom>
          <a:noFill/>
          <a:ln>
            <a:noFill/>
          </a:ln>
        </p:spPr>
        <p:txBody>
          <a:bodyPr lIns="91425" tIns="45700" rIns="91425" bIns="45700" anchor="t" anchorCtr="0">
            <a:noAutofit/>
          </a:bodyPr>
          <a:lstStyle/>
          <a:p>
            <a:pPr indent="-171450">
              <a:spcBef>
                <a:spcPts val="0"/>
              </a:spcBef>
            </a:pPr>
            <a:r>
              <a:rPr lang="en-US" sz="1800" dirty="0">
                <a:solidFill>
                  <a:schemeClr val="tx1"/>
                </a:solidFill>
              </a:rPr>
              <a:t>However, things are changing - more and more people are now using App and Self Service to submit requests.</a:t>
            </a:r>
          </a:p>
        </p:txBody>
      </p:sp>
      <p:pic>
        <p:nvPicPr>
          <p:cNvPr id="197" name="Shape 197"/>
          <p:cNvPicPr preferRelativeResize="0"/>
          <p:nvPr/>
        </p:nvPicPr>
        <p:blipFill rotWithShape="1">
          <a:blip r:embed="rId3">
            <a:alphaModFix/>
          </a:blip>
          <a:srcRect t="776"/>
          <a:stretch/>
        </p:blipFill>
        <p:spPr>
          <a:xfrm>
            <a:off x="718500" y="1202499"/>
            <a:ext cx="7706994" cy="4254950"/>
          </a:xfrm>
          <a:prstGeom prst="rect">
            <a:avLst/>
          </a:prstGeom>
          <a:noFill/>
          <a:ln>
            <a:noFill/>
          </a:ln>
        </p:spPr>
      </p:pic>
      <p:sp>
        <p:nvSpPr>
          <p:cNvPr id="2" name="TextBox 1"/>
          <p:cNvSpPr txBox="1"/>
          <p:nvPr/>
        </p:nvSpPr>
        <p:spPr>
          <a:xfrm>
            <a:off x="353077" y="894722"/>
            <a:ext cx="4044697" cy="307777"/>
          </a:xfrm>
          <a:prstGeom prst="rect">
            <a:avLst/>
          </a:prstGeom>
          <a:noFill/>
        </p:spPr>
        <p:txBody>
          <a:bodyPr wrap="none" rtlCol="0">
            <a:spAutoFit/>
          </a:bodyPr>
          <a:lstStyle/>
          <a:p>
            <a:r>
              <a:rPr lang="en-US" altLang="zh-CN" dirty="0"/>
              <a:t>Percentage</a:t>
            </a:r>
            <a:r>
              <a:rPr lang="zh-CN" altLang="en-US" dirty="0"/>
              <a:t> </a:t>
            </a:r>
            <a:r>
              <a:rPr lang="en-US" altLang="zh-CN" dirty="0"/>
              <a:t>of</a:t>
            </a:r>
            <a:r>
              <a:rPr lang="zh-CN" altLang="en-US" dirty="0"/>
              <a:t> </a:t>
            </a:r>
            <a:r>
              <a:rPr lang="en-US" altLang="zh-CN" dirty="0"/>
              <a:t>Request</a:t>
            </a:r>
            <a:r>
              <a:rPr lang="zh-CN" altLang="en-US" dirty="0"/>
              <a:t> </a:t>
            </a:r>
            <a:r>
              <a:rPr lang="en-US" altLang="zh-CN" dirty="0"/>
              <a:t>Source</a:t>
            </a:r>
            <a:r>
              <a:rPr lang="zh-CN" altLang="en-US" dirty="0"/>
              <a:t> </a:t>
            </a:r>
            <a:r>
              <a:rPr lang="en-US" altLang="zh-CN" dirty="0"/>
              <a:t>on</a:t>
            </a:r>
            <a:r>
              <a:rPr lang="zh-CN" altLang="en-US" dirty="0"/>
              <a:t> </a:t>
            </a:r>
            <a:r>
              <a:rPr lang="en-US" altLang="zh-CN" dirty="0"/>
              <a:t>Monthly</a:t>
            </a:r>
            <a:r>
              <a:rPr lang="zh-CN" altLang="en-US" dirty="0"/>
              <a:t> </a:t>
            </a:r>
            <a:r>
              <a:rPr lang="en-US" altLang="zh-CN" dirty="0"/>
              <a:t>Base</a:t>
            </a:r>
            <a:r>
              <a:rPr lang="zh-CN" altLang="en-US" dirty="0"/>
              <a:t> </a:t>
            </a:r>
            <a:endParaRPr lang="en-US" dirty="0"/>
          </a:p>
        </p:txBody>
      </p:sp>
    </p:spTree>
    <p:extLst>
      <p:ext uri="{BB962C8B-B14F-4D97-AF65-F5344CB8AC3E}">
        <p14:creationId xmlns:p14="http://schemas.microsoft.com/office/powerpoint/2010/main" val="16918802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pic>
        <p:nvPicPr>
          <p:cNvPr id="202" name="Shape 202"/>
          <p:cNvPicPr preferRelativeResize="0"/>
          <p:nvPr/>
        </p:nvPicPr>
        <p:blipFill rotWithShape="1">
          <a:blip r:embed="rId3">
            <a:alphaModFix/>
          </a:blip>
          <a:srcRect t="2763" b="1888"/>
          <a:stretch/>
        </p:blipFill>
        <p:spPr>
          <a:xfrm>
            <a:off x="234525" y="1240077"/>
            <a:ext cx="7031397" cy="4985359"/>
          </a:xfrm>
          <a:prstGeom prst="rect">
            <a:avLst/>
          </a:prstGeom>
          <a:noFill/>
          <a:ln>
            <a:noFill/>
          </a:ln>
        </p:spPr>
      </p:pic>
      <p:sp>
        <p:nvSpPr>
          <p:cNvPr id="203" name="Shape 203"/>
          <p:cNvSpPr txBox="1">
            <a:spLocks noGrp="1"/>
          </p:cNvSpPr>
          <p:nvPr>
            <p:ph type="title"/>
          </p:nvPr>
        </p:nvSpPr>
        <p:spPr>
          <a:xfrm>
            <a:off x="628650" y="365126"/>
            <a:ext cx="7886700" cy="730499"/>
          </a:xfrm>
          <a:prstGeom prst="rect">
            <a:avLst/>
          </a:prstGeom>
          <a:noFill/>
          <a:ln>
            <a:noFill/>
          </a:ln>
        </p:spPr>
        <p:txBody>
          <a:bodyPr lIns="91425" tIns="45700" rIns="91425" bIns="45700" anchor="ctr" anchorCtr="0">
            <a:noAutofit/>
          </a:bodyPr>
          <a:lstStyle/>
          <a:p>
            <a:pPr marL="0" marR="0" lvl="0" indent="0" algn="l" rtl="0">
              <a:lnSpc>
                <a:spcPct val="90000"/>
              </a:lnSpc>
              <a:spcBef>
                <a:spcPts val="0"/>
              </a:spcBef>
              <a:buClr>
                <a:srgbClr val="7E2C80"/>
              </a:buClr>
              <a:buSzPct val="25000"/>
              <a:buFont typeface="Century Gothic"/>
              <a:buNone/>
            </a:pPr>
            <a:r>
              <a:rPr lang="en-US" sz="3300" b="0" i="0" u="none" strike="noStrike" cap="none">
                <a:solidFill>
                  <a:srgbClr val="7E2C80"/>
                </a:solidFill>
                <a:latin typeface="Century Gothic"/>
                <a:ea typeface="Century Gothic"/>
                <a:cs typeface="Century Gothic"/>
                <a:sym typeface="Century Gothic"/>
              </a:rPr>
              <a:t>How do people reach 311?</a:t>
            </a:r>
          </a:p>
        </p:txBody>
      </p:sp>
      <p:sp>
        <p:nvSpPr>
          <p:cNvPr id="204" name="Shape 204"/>
          <p:cNvSpPr txBox="1">
            <a:spLocks noGrp="1"/>
          </p:cNvSpPr>
          <p:nvPr>
            <p:ph type="body" idx="1"/>
          </p:nvPr>
        </p:nvSpPr>
        <p:spPr>
          <a:xfrm>
            <a:off x="5060701" y="4238880"/>
            <a:ext cx="4083299" cy="564299"/>
          </a:xfrm>
          <a:prstGeom prst="rect">
            <a:avLst/>
          </a:prstGeom>
          <a:noFill/>
          <a:ln>
            <a:noFill/>
          </a:ln>
        </p:spPr>
        <p:txBody>
          <a:bodyPr lIns="91425" tIns="45700" rIns="91425" bIns="45700" anchor="t" anchorCtr="0">
            <a:noAutofit/>
          </a:bodyPr>
          <a:lstStyle/>
          <a:p>
            <a:pPr indent="-171450">
              <a:spcBef>
                <a:spcPts val="0"/>
              </a:spcBef>
            </a:pPr>
            <a:r>
              <a:rPr lang="en-US" sz="1800" dirty="0">
                <a:solidFill>
                  <a:schemeClr val="tx1"/>
                </a:solidFill>
              </a:rPr>
              <a:t>People living in downtown tend to use Email/App/Self Service more </a:t>
            </a:r>
          </a:p>
          <a:p>
            <a:pPr indent="-171450">
              <a:spcBef>
                <a:spcPts val="0"/>
              </a:spcBef>
            </a:pPr>
            <a:endParaRPr lang="en-US" sz="1800" dirty="0">
              <a:solidFill>
                <a:schemeClr val="tx1"/>
              </a:solidFill>
            </a:endParaRPr>
          </a:p>
          <a:p>
            <a:pPr indent="-171450">
              <a:spcBef>
                <a:spcPts val="0"/>
              </a:spcBef>
            </a:pPr>
            <a:r>
              <a:rPr lang="en-US" sz="1800" dirty="0">
                <a:solidFill>
                  <a:schemeClr val="tx1"/>
                </a:solidFill>
              </a:rPr>
              <a:t>Need to further promote these digital methods to the city.</a:t>
            </a:r>
          </a:p>
        </p:txBody>
      </p:sp>
      <p:sp>
        <p:nvSpPr>
          <p:cNvPr id="2" name="Rectangle 1"/>
          <p:cNvSpPr/>
          <p:nvPr/>
        </p:nvSpPr>
        <p:spPr>
          <a:xfrm>
            <a:off x="234525" y="1013963"/>
            <a:ext cx="4027064" cy="307777"/>
          </a:xfrm>
          <a:prstGeom prst="rect">
            <a:avLst/>
          </a:prstGeom>
        </p:spPr>
        <p:txBody>
          <a:bodyPr wrap="none">
            <a:spAutoFit/>
          </a:bodyPr>
          <a:lstStyle/>
          <a:p>
            <a:r>
              <a:rPr lang="en-US" altLang="zh-CN" dirty="0"/>
              <a:t>Request</a:t>
            </a:r>
            <a:r>
              <a:rPr lang="zh-CN" altLang="en-US" dirty="0"/>
              <a:t> </a:t>
            </a:r>
            <a:r>
              <a:rPr lang="en-US" altLang="zh-CN" dirty="0"/>
              <a:t>Volume</a:t>
            </a:r>
            <a:r>
              <a:rPr lang="zh-CN" altLang="en-US" dirty="0"/>
              <a:t> </a:t>
            </a:r>
            <a:r>
              <a:rPr lang="en-US" altLang="zh-CN" dirty="0"/>
              <a:t>Distribution</a:t>
            </a:r>
            <a:r>
              <a:rPr lang="zh-CN" altLang="en-US" dirty="0"/>
              <a:t> </a:t>
            </a:r>
            <a:r>
              <a:rPr lang="en-US" altLang="zh-CN" dirty="0"/>
              <a:t>by</a:t>
            </a:r>
            <a:r>
              <a:rPr lang="zh-CN" altLang="en-US" dirty="0"/>
              <a:t> </a:t>
            </a:r>
            <a:r>
              <a:rPr lang="en-US" altLang="zh-CN" dirty="0"/>
              <a:t>Request</a:t>
            </a:r>
            <a:r>
              <a:rPr lang="zh-CN" altLang="en-US" dirty="0"/>
              <a:t> </a:t>
            </a:r>
            <a:r>
              <a:rPr lang="en-US" altLang="zh-CN" dirty="0"/>
              <a:t>Source</a:t>
            </a:r>
            <a:endParaRPr lang="en-US" dirty="0"/>
          </a:p>
        </p:txBody>
      </p:sp>
    </p:spTree>
    <p:extLst>
      <p:ext uri="{BB962C8B-B14F-4D97-AF65-F5344CB8AC3E}">
        <p14:creationId xmlns:p14="http://schemas.microsoft.com/office/powerpoint/2010/main" val="16213615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Shape 209"/>
          <p:cNvSpPr txBox="1">
            <a:spLocks noGrp="1"/>
          </p:cNvSpPr>
          <p:nvPr>
            <p:ph type="title"/>
          </p:nvPr>
        </p:nvSpPr>
        <p:spPr>
          <a:xfrm>
            <a:off x="161271" y="149480"/>
            <a:ext cx="7886700" cy="730428"/>
          </a:xfrm>
          <a:prstGeom prst="rect">
            <a:avLst/>
          </a:prstGeom>
          <a:noFill/>
          <a:ln>
            <a:noFill/>
          </a:ln>
        </p:spPr>
        <p:txBody>
          <a:bodyPr lIns="91425" tIns="45700" rIns="91425" bIns="45700" anchor="ctr" anchorCtr="0">
            <a:noAutofit/>
          </a:bodyPr>
          <a:lstStyle/>
          <a:p>
            <a:pPr marL="0" marR="0" lvl="0" indent="0" algn="l" rtl="0">
              <a:lnSpc>
                <a:spcPct val="90000"/>
              </a:lnSpc>
              <a:spcBef>
                <a:spcPts val="0"/>
              </a:spcBef>
              <a:buClr>
                <a:srgbClr val="7E2C80"/>
              </a:buClr>
              <a:buSzPct val="25000"/>
              <a:buFont typeface="Century Gothic"/>
              <a:buNone/>
            </a:pPr>
            <a:r>
              <a:rPr lang="en-US" sz="3300" b="0" i="0" u="none" strike="noStrike" cap="none" dirty="0">
                <a:solidFill>
                  <a:srgbClr val="7E2C80"/>
                </a:solidFill>
                <a:latin typeface="Century Gothic"/>
                <a:ea typeface="Century Gothic"/>
                <a:cs typeface="Century Gothic"/>
                <a:sym typeface="Century Gothic"/>
              </a:rPr>
              <a:t>Geographic Patterns of Requests</a:t>
            </a:r>
          </a:p>
        </p:txBody>
      </p:sp>
      <p:pic>
        <p:nvPicPr>
          <p:cNvPr id="210" name="Shape 210"/>
          <p:cNvPicPr preferRelativeResize="0"/>
          <p:nvPr/>
        </p:nvPicPr>
        <p:blipFill rotWithShape="1">
          <a:blip r:embed="rId3">
            <a:alphaModFix/>
          </a:blip>
          <a:srcRect l="14842" r="17846" b="3390"/>
          <a:stretch/>
        </p:blipFill>
        <p:spPr>
          <a:xfrm>
            <a:off x="161271" y="879908"/>
            <a:ext cx="6248140" cy="5890409"/>
          </a:xfrm>
          <a:prstGeom prst="rect">
            <a:avLst/>
          </a:prstGeom>
          <a:noFill/>
          <a:ln>
            <a:noFill/>
          </a:ln>
        </p:spPr>
      </p:pic>
      <p:sp>
        <p:nvSpPr>
          <p:cNvPr id="211" name="Shape 211"/>
          <p:cNvSpPr/>
          <p:nvPr/>
        </p:nvSpPr>
        <p:spPr>
          <a:xfrm>
            <a:off x="6085301" y="4968171"/>
            <a:ext cx="3146381" cy="2303187"/>
          </a:xfrm>
          <a:prstGeom prst="rect">
            <a:avLst/>
          </a:prstGeom>
          <a:noFill/>
          <a:ln>
            <a:noFill/>
          </a:ln>
        </p:spPr>
        <p:txBody>
          <a:bodyPr lIns="91425" tIns="45700" rIns="91425" bIns="45700" anchor="t" anchorCtr="0">
            <a:noAutofit/>
          </a:bodyPr>
          <a:lstStyle/>
          <a:p>
            <a:pPr marL="171450" indent="-171450">
              <a:lnSpc>
                <a:spcPct val="90000"/>
              </a:lnSpc>
              <a:buClr>
                <a:srgbClr val="7E2C80"/>
              </a:buClr>
              <a:buSzPct val="100000"/>
              <a:buFont typeface="Arial"/>
              <a:buChar char="•"/>
            </a:pPr>
            <a:r>
              <a:rPr lang="en-US" sz="1800" dirty="0">
                <a:solidFill>
                  <a:schemeClr val="tx1"/>
                </a:solidFill>
                <a:latin typeface="Palatino Linotype"/>
                <a:ea typeface="Palatino Linotype"/>
                <a:cs typeface="Palatino Linotype"/>
                <a:sym typeface="Century Gothic"/>
              </a:rPr>
              <a:t>Generally, the distribution of 3-1-1 service requests is in proportion to the population</a:t>
            </a:r>
            <a:r>
              <a:rPr lang="zh-CN" altLang="en-US" sz="1800" dirty="0">
                <a:solidFill>
                  <a:schemeClr val="tx1"/>
                </a:solidFill>
                <a:latin typeface="Palatino Linotype"/>
                <a:ea typeface="Palatino Linotype"/>
                <a:cs typeface="Palatino Linotype"/>
                <a:sym typeface="Century Gothic"/>
              </a:rPr>
              <a:t> </a:t>
            </a:r>
            <a:r>
              <a:rPr lang="en-US" sz="1800" dirty="0">
                <a:solidFill>
                  <a:schemeClr val="tx1"/>
                </a:solidFill>
                <a:latin typeface="Palatino Linotype"/>
                <a:ea typeface="Palatino Linotype"/>
                <a:cs typeface="Palatino Linotype"/>
                <a:sym typeface="Century Gothic"/>
              </a:rPr>
              <a:t>distribution. </a:t>
            </a:r>
          </a:p>
        </p:txBody>
      </p:sp>
    </p:spTree>
    <p:extLst>
      <p:ext uri="{BB962C8B-B14F-4D97-AF65-F5344CB8AC3E}">
        <p14:creationId xmlns:p14="http://schemas.microsoft.com/office/powerpoint/2010/main" val="17850597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5" name="Shape 209"/>
          <p:cNvSpPr txBox="1">
            <a:spLocks noGrp="1"/>
          </p:cNvSpPr>
          <p:nvPr>
            <p:ph type="title"/>
          </p:nvPr>
        </p:nvSpPr>
        <p:spPr>
          <a:xfrm>
            <a:off x="161271" y="149480"/>
            <a:ext cx="7886700" cy="730428"/>
          </a:xfrm>
          <a:prstGeom prst="rect">
            <a:avLst/>
          </a:prstGeom>
          <a:noFill/>
          <a:ln>
            <a:noFill/>
          </a:ln>
        </p:spPr>
        <p:txBody>
          <a:bodyPr lIns="91425" tIns="45700" rIns="91425" bIns="45700" anchor="ctr" anchorCtr="0">
            <a:noAutofit/>
          </a:bodyPr>
          <a:lstStyle/>
          <a:p>
            <a:pPr marL="0" marR="0" lvl="0" indent="0" algn="l" rtl="0">
              <a:lnSpc>
                <a:spcPct val="90000"/>
              </a:lnSpc>
              <a:spcBef>
                <a:spcPts val="0"/>
              </a:spcBef>
              <a:buClr>
                <a:srgbClr val="7E2C80"/>
              </a:buClr>
              <a:buSzPct val="25000"/>
              <a:buFont typeface="Century Gothic"/>
              <a:buNone/>
            </a:pPr>
            <a:r>
              <a:rPr lang="en-US" sz="3300" b="0" i="0" u="none" strike="noStrike" cap="none" dirty="0">
                <a:solidFill>
                  <a:srgbClr val="7E2C80"/>
                </a:solidFill>
                <a:latin typeface="Century Gothic"/>
                <a:ea typeface="Century Gothic"/>
                <a:cs typeface="Century Gothic"/>
                <a:sym typeface="Century Gothic"/>
              </a:rPr>
              <a:t>Geographic Patterns of Requests</a:t>
            </a:r>
          </a:p>
        </p:txBody>
      </p:sp>
      <p:grpSp>
        <p:nvGrpSpPr>
          <p:cNvPr id="10" name="Group 9"/>
          <p:cNvGrpSpPr/>
          <p:nvPr/>
        </p:nvGrpSpPr>
        <p:grpSpPr>
          <a:xfrm>
            <a:off x="161270" y="1044649"/>
            <a:ext cx="5853449" cy="5305351"/>
            <a:chOff x="161271" y="1044649"/>
            <a:chExt cx="5581620" cy="5041191"/>
          </a:xfrm>
        </p:grpSpPr>
        <p:pic>
          <p:nvPicPr>
            <p:cNvPr id="2" name="Picture 1"/>
            <p:cNvPicPr>
              <a:picLocks noChangeAspect="1"/>
            </p:cNvPicPr>
            <p:nvPr/>
          </p:nvPicPr>
          <p:blipFill>
            <a:blip r:embed="rId3"/>
            <a:stretch>
              <a:fillRect/>
            </a:stretch>
          </p:blipFill>
          <p:spPr>
            <a:xfrm>
              <a:off x="161271" y="1044649"/>
              <a:ext cx="5581620" cy="5041191"/>
            </a:xfrm>
            <a:prstGeom prst="rect">
              <a:avLst/>
            </a:prstGeom>
          </p:spPr>
        </p:pic>
        <p:sp>
          <p:nvSpPr>
            <p:cNvPr id="4" name="Oval 3"/>
            <p:cNvSpPr/>
            <p:nvPr/>
          </p:nvSpPr>
          <p:spPr>
            <a:xfrm>
              <a:off x="264160" y="1493520"/>
              <a:ext cx="1595120" cy="386080"/>
            </a:xfrm>
            <a:prstGeom prst="ellipse">
              <a:avLst/>
            </a:prstGeom>
            <a:noFill/>
            <a:ln w="38100"/>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6" name="Oval 5"/>
            <p:cNvSpPr/>
            <p:nvPr/>
          </p:nvSpPr>
          <p:spPr>
            <a:xfrm>
              <a:off x="2865120" y="1452880"/>
              <a:ext cx="1595120" cy="386080"/>
            </a:xfrm>
            <a:prstGeom prst="ellipse">
              <a:avLst/>
            </a:prstGeom>
            <a:noFill/>
            <a:ln w="38100"/>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7" name="Oval 6"/>
            <p:cNvSpPr/>
            <p:nvPr/>
          </p:nvSpPr>
          <p:spPr>
            <a:xfrm>
              <a:off x="2702560" y="2901748"/>
              <a:ext cx="1595120" cy="386080"/>
            </a:xfrm>
            <a:prstGeom prst="ellipse">
              <a:avLst/>
            </a:prstGeom>
            <a:noFill/>
            <a:ln w="38100"/>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8" name="Oval 7"/>
            <p:cNvSpPr/>
            <p:nvPr/>
          </p:nvSpPr>
          <p:spPr>
            <a:xfrm>
              <a:off x="4147771" y="2861108"/>
              <a:ext cx="1595120" cy="386080"/>
            </a:xfrm>
            <a:prstGeom prst="ellipse">
              <a:avLst/>
            </a:prstGeom>
            <a:noFill/>
            <a:ln w="38100"/>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grpSp>
      <p:sp>
        <p:nvSpPr>
          <p:cNvPr id="9" name="TextBox 8"/>
          <p:cNvSpPr txBox="1"/>
          <p:nvPr/>
        </p:nvSpPr>
        <p:spPr>
          <a:xfrm>
            <a:off x="6185194" y="1666240"/>
            <a:ext cx="2485065" cy="2523768"/>
          </a:xfrm>
          <a:prstGeom prst="rect">
            <a:avLst/>
          </a:prstGeom>
          <a:noFill/>
        </p:spPr>
        <p:txBody>
          <a:bodyPr wrap="square" rtlCol="0">
            <a:spAutoFit/>
          </a:bodyPr>
          <a:lstStyle/>
          <a:p>
            <a:pPr marL="285750" indent="-285750">
              <a:buFont typeface="Arial" panose="020B0604020202020204" pitchFamily="34" charset="0"/>
              <a:buChar char="•"/>
            </a:pPr>
            <a:r>
              <a:rPr lang="en-US" sz="1800" dirty="0">
                <a:solidFill>
                  <a:schemeClr val="tx1"/>
                </a:solidFill>
                <a:latin typeface="Palatino Linotype"/>
                <a:ea typeface="Palatino Linotype"/>
                <a:cs typeface="Palatino Linotype"/>
              </a:rPr>
              <a:t>More disposal services needed for areas with more households</a:t>
            </a:r>
          </a:p>
          <a:p>
            <a:pPr marL="285750" indent="-285750">
              <a:buFont typeface="Arial" panose="020B0604020202020204" pitchFamily="34" charset="0"/>
              <a:buChar char="•"/>
            </a:pPr>
            <a:endParaRPr lang="en-US" sz="1800" dirty="0">
              <a:solidFill>
                <a:schemeClr val="tx1"/>
              </a:solidFill>
              <a:latin typeface="Palatino Linotype"/>
              <a:ea typeface="Palatino Linotype"/>
              <a:cs typeface="Palatino Linotype"/>
            </a:endParaRPr>
          </a:p>
          <a:p>
            <a:pPr marL="285750" indent="-285750">
              <a:buFont typeface="Arial" panose="020B0604020202020204" pitchFamily="34" charset="0"/>
              <a:buChar char="•"/>
            </a:pPr>
            <a:r>
              <a:rPr lang="en-US" sz="1800" dirty="0">
                <a:solidFill>
                  <a:schemeClr val="tx1"/>
                </a:solidFill>
                <a:latin typeface="Palatino Linotype"/>
                <a:ea typeface="Palatino Linotype"/>
                <a:cs typeface="Palatino Linotype"/>
                <a:sym typeface="Calibri"/>
              </a:rPr>
              <a:t>“Street light” issue concentrate in downtown</a:t>
            </a:r>
            <a:endParaRPr lang="en-US" sz="1800" dirty="0">
              <a:solidFill>
                <a:schemeClr val="tx1"/>
              </a:solidFill>
              <a:latin typeface="Palatino Linotype"/>
              <a:ea typeface="Palatino Linotype"/>
              <a:cs typeface="Palatino Linotype"/>
            </a:endParaRP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130051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pic>
        <p:nvPicPr>
          <p:cNvPr id="222" name="Shape 222"/>
          <p:cNvPicPr preferRelativeResize="0"/>
          <p:nvPr/>
        </p:nvPicPr>
        <p:blipFill rotWithShape="1">
          <a:blip r:embed="rId3">
            <a:alphaModFix/>
          </a:blip>
          <a:srcRect l="15260"/>
          <a:stretch/>
        </p:blipFill>
        <p:spPr>
          <a:xfrm>
            <a:off x="119921" y="854440"/>
            <a:ext cx="7134601" cy="5521886"/>
          </a:xfrm>
          <a:prstGeom prst="rect">
            <a:avLst/>
          </a:prstGeom>
          <a:noFill/>
          <a:ln>
            <a:noFill/>
          </a:ln>
        </p:spPr>
      </p:pic>
      <p:sp>
        <p:nvSpPr>
          <p:cNvPr id="223" name="Shape 223"/>
          <p:cNvSpPr txBox="1">
            <a:spLocks noGrp="1"/>
          </p:cNvSpPr>
          <p:nvPr>
            <p:ph type="title"/>
          </p:nvPr>
        </p:nvSpPr>
        <p:spPr>
          <a:xfrm>
            <a:off x="403181" y="237162"/>
            <a:ext cx="7886700" cy="730428"/>
          </a:xfrm>
          <a:prstGeom prst="rect">
            <a:avLst/>
          </a:prstGeom>
          <a:noFill/>
          <a:ln>
            <a:noFill/>
          </a:ln>
        </p:spPr>
        <p:txBody>
          <a:bodyPr lIns="91425" tIns="45700" rIns="91425" bIns="45700" anchor="ctr" anchorCtr="0">
            <a:noAutofit/>
          </a:bodyPr>
          <a:lstStyle/>
          <a:p>
            <a:pPr marL="0" marR="0" lvl="0" indent="0" algn="l" rtl="0">
              <a:lnSpc>
                <a:spcPct val="90000"/>
              </a:lnSpc>
              <a:spcBef>
                <a:spcPts val="0"/>
              </a:spcBef>
              <a:buClr>
                <a:srgbClr val="7E2C80"/>
              </a:buClr>
              <a:buSzPct val="25000"/>
              <a:buFont typeface="Century Gothic"/>
              <a:buNone/>
            </a:pPr>
            <a:r>
              <a:rPr lang="en-US" sz="3300" b="0" i="0" u="none" strike="noStrike" cap="none">
                <a:solidFill>
                  <a:srgbClr val="7E2C80"/>
                </a:solidFill>
                <a:latin typeface="Century Gothic"/>
                <a:ea typeface="Century Gothic"/>
                <a:cs typeface="Century Gothic"/>
                <a:sym typeface="Century Gothic"/>
              </a:rPr>
              <a:t>Bulky Items</a:t>
            </a:r>
          </a:p>
        </p:txBody>
      </p:sp>
      <p:sp>
        <p:nvSpPr>
          <p:cNvPr id="224" name="Shape 224"/>
          <p:cNvSpPr txBox="1"/>
          <p:nvPr/>
        </p:nvSpPr>
        <p:spPr>
          <a:xfrm>
            <a:off x="5256079" y="4470777"/>
            <a:ext cx="3737609" cy="1384995"/>
          </a:xfrm>
          <a:prstGeom prst="rect">
            <a:avLst/>
          </a:prstGeom>
          <a:noFill/>
          <a:ln>
            <a:noFill/>
          </a:ln>
        </p:spPr>
        <p:txBody>
          <a:bodyPr lIns="91425" tIns="45700" rIns="91425" bIns="45700" anchor="t" anchorCtr="0">
            <a:noAutofit/>
          </a:bodyPr>
          <a:lstStyle/>
          <a:p>
            <a:pPr marL="171450" indent="-171450">
              <a:lnSpc>
                <a:spcPct val="90000"/>
              </a:lnSpc>
              <a:buClr>
                <a:srgbClr val="7E2C80"/>
              </a:buClr>
              <a:buSzPct val="100000"/>
              <a:buFont typeface="Arial"/>
              <a:buChar char="•"/>
            </a:pPr>
            <a:r>
              <a:rPr lang="en-US" sz="1800" dirty="0">
                <a:solidFill>
                  <a:schemeClr val="tx1"/>
                </a:solidFill>
                <a:latin typeface="Palatino Linotype"/>
                <a:ea typeface="Palatino Linotype"/>
                <a:cs typeface="Palatino Linotype"/>
                <a:sym typeface="Palatino Linotype"/>
              </a:rPr>
              <a:t>Bulky items are mostly requested from residential </a:t>
            </a:r>
          </a:p>
          <a:p>
            <a:pPr marL="171450" indent="-171450">
              <a:lnSpc>
                <a:spcPct val="90000"/>
              </a:lnSpc>
              <a:buClr>
                <a:srgbClr val="7E2C80"/>
              </a:buClr>
              <a:buSzPct val="100000"/>
              <a:buFont typeface="Arial"/>
              <a:buChar char="•"/>
            </a:pPr>
            <a:endParaRPr lang="en-US" sz="1800" dirty="0">
              <a:solidFill>
                <a:schemeClr val="tx1"/>
              </a:solidFill>
              <a:latin typeface="Palatino Linotype"/>
              <a:ea typeface="Palatino Linotype"/>
              <a:cs typeface="Palatino Linotype"/>
              <a:sym typeface="Palatino Linotype"/>
            </a:endParaRPr>
          </a:p>
          <a:p>
            <a:pPr marL="171450" indent="-171450">
              <a:lnSpc>
                <a:spcPct val="90000"/>
              </a:lnSpc>
              <a:buClr>
                <a:srgbClr val="7E2C80"/>
              </a:buClr>
              <a:buSzPct val="100000"/>
              <a:buFont typeface="Arial"/>
              <a:buChar char="•"/>
            </a:pPr>
            <a:r>
              <a:rPr lang="en-US" altLang="zh-CN" sz="1800" dirty="0">
                <a:solidFill>
                  <a:schemeClr val="tx1"/>
                </a:solidFill>
                <a:latin typeface="Palatino Linotype"/>
                <a:ea typeface="Palatino Linotype"/>
                <a:cs typeface="Palatino Linotype"/>
                <a:sym typeface="Palatino Linotype"/>
              </a:rPr>
              <a:t>A</a:t>
            </a:r>
            <a:r>
              <a:rPr lang="en-US" sz="1800" dirty="0">
                <a:solidFill>
                  <a:schemeClr val="tx1"/>
                </a:solidFill>
                <a:latin typeface="Palatino Linotype"/>
                <a:ea typeface="Palatino Linotype"/>
                <a:cs typeface="Palatino Linotype"/>
                <a:sym typeface="Palatino Linotype"/>
              </a:rPr>
              <a:t>reas such as Koreatown, downtown and around universities</a:t>
            </a:r>
          </a:p>
        </p:txBody>
      </p:sp>
      <p:sp>
        <p:nvSpPr>
          <p:cNvPr id="225" name="Shape 225"/>
          <p:cNvSpPr/>
          <p:nvPr/>
        </p:nvSpPr>
        <p:spPr>
          <a:xfrm>
            <a:off x="2452741" y="4103231"/>
            <a:ext cx="193637" cy="193637"/>
          </a:xfrm>
          <a:prstGeom prst="star5">
            <a:avLst>
              <a:gd name="adj" fmla="val 19098"/>
              <a:gd name="hf" fmla="val 105146"/>
              <a:gd name="vf" fmla="val 110557"/>
            </a:avLst>
          </a:prstGeom>
          <a:solidFill>
            <a:srgbClr val="FFFF00"/>
          </a:solidFill>
          <a:ln w="12700" cap="flat" cmpd="sng">
            <a:solidFill>
              <a:srgbClr val="FFFF00"/>
            </a:solidFill>
            <a:prstDash val="solid"/>
            <a:miter/>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lt1"/>
              </a:solidFill>
              <a:latin typeface="Palatino Linotype"/>
              <a:ea typeface="Palatino Linotype"/>
              <a:cs typeface="Palatino Linotype"/>
              <a:sym typeface="Palatino Linotype"/>
            </a:endParaRPr>
          </a:p>
        </p:txBody>
      </p:sp>
      <p:sp>
        <p:nvSpPr>
          <p:cNvPr id="226" name="Shape 226"/>
          <p:cNvSpPr txBox="1"/>
          <p:nvPr/>
        </p:nvSpPr>
        <p:spPr>
          <a:xfrm>
            <a:off x="2278526" y="4286111"/>
            <a:ext cx="671979" cy="369332"/>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800" b="1" dirty="0">
                <a:solidFill>
                  <a:srgbClr val="000000"/>
                </a:solidFill>
                <a:latin typeface="Palatino Linotype"/>
                <a:ea typeface="Palatino Linotype"/>
                <a:cs typeface="Palatino Linotype"/>
                <a:sym typeface="Palatino Linotype"/>
              </a:rPr>
              <a:t>USC</a:t>
            </a:r>
          </a:p>
        </p:txBody>
      </p:sp>
      <p:sp>
        <p:nvSpPr>
          <p:cNvPr id="227" name="Shape 227"/>
          <p:cNvSpPr/>
          <p:nvPr/>
        </p:nvSpPr>
        <p:spPr>
          <a:xfrm>
            <a:off x="1724758" y="3919562"/>
            <a:ext cx="146090" cy="146090"/>
          </a:xfrm>
          <a:prstGeom prst="ellipse">
            <a:avLst/>
          </a:prstGeom>
          <a:solidFill>
            <a:schemeClr val="accent1"/>
          </a:solidFill>
          <a:ln w="12700" cap="flat" cmpd="sng">
            <a:solidFill>
              <a:srgbClr val="395E89"/>
            </a:solidFill>
            <a:prstDash val="solid"/>
            <a:miter/>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lt1"/>
              </a:solidFill>
              <a:latin typeface="Palatino Linotype"/>
              <a:ea typeface="Palatino Linotype"/>
              <a:cs typeface="Palatino Linotype"/>
              <a:sym typeface="Palatino Linotype"/>
            </a:endParaRPr>
          </a:p>
        </p:txBody>
      </p:sp>
      <p:sp>
        <p:nvSpPr>
          <p:cNvPr id="228" name="Shape 228"/>
          <p:cNvSpPr txBox="1"/>
          <p:nvPr/>
        </p:nvSpPr>
        <p:spPr>
          <a:xfrm>
            <a:off x="1274749" y="3660852"/>
            <a:ext cx="849913" cy="369332"/>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800" b="1">
                <a:solidFill>
                  <a:srgbClr val="000000"/>
                </a:solidFill>
                <a:latin typeface="Palatino Linotype"/>
                <a:ea typeface="Palatino Linotype"/>
                <a:cs typeface="Palatino Linotype"/>
                <a:sym typeface="Palatino Linotype"/>
              </a:rPr>
              <a:t>UCLA</a:t>
            </a:r>
          </a:p>
        </p:txBody>
      </p:sp>
      <p:sp>
        <p:nvSpPr>
          <p:cNvPr id="229" name="Shape 229"/>
          <p:cNvSpPr txBox="1"/>
          <p:nvPr/>
        </p:nvSpPr>
        <p:spPr>
          <a:xfrm>
            <a:off x="2321165" y="3660852"/>
            <a:ext cx="1377300" cy="369332"/>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800" b="1">
                <a:solidFill>
                  <a:srgbClr val="000000"/>
                </a:solidFill>
                <a:latin typeface="Palatino Linotype"/>
                <a:ea typeface="Palatino Linotype"/>
                <a:cs typeface="Palatino Linotype"/>
                <a:sym typeface="Palatino Linotype"/>
              </a:rPr>
              <a:t>Downtown</a:t>
            </a:r>
          </a:p>
        </p:txBody>
      </p:sp>
    </p:spTree>
    <p:extLst>
      <p:ext uri="{BB962C8B-B14F-4D97-AF65-F5344CB8AC3E}">
        <p14:creationId xmlns:p14="http://schemas.microsoft.com/office/powerpoint/2010/main" val="200686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pic>
        <p:nvPicPr>
          <p:cNvPr id="242" name="Shape 242"/>
          <p:cNvPicPr preferRelativeResize="0"/>
          <p:nvPr/>
        </p:nvPicPr>
        <p:blipFill>
          <a:blip r:embed="rId3">
            <a:alphaModFix/>
          </a:blip>
          <a:stretch>
            <a:fillRect/>
          </a:stretch>
        </p:blipFill>
        <p:spPr>
          <a:xfrm>
            <a:off x="-7255" y="1137609"/>
            <a:ext cx="5351474" cy="4607900"/>
          </a:xfrm>
          <a:prstGeom prst="rect">
            <a:avLst/>
          </a:prstGeom>
          <a:noFill/>
          <a:ln>
            <a:noFill/>
          </a:ln>
        </p:spPr>
      </p:pic>
      <p:pic>
        <p:nvPicPr>
          <p:cNvPr id="243" name="Shape 243" descr="Screen%20Shot%202016-12-06%20at%202.36.27%20AM.png"/>
          <p:cNvPicPr preferRelativeResize="0"/>
          <p:nvPr/>
        </p:nvPicPr>
        <p:blipFill rotWithShape="1">
          <a:blip r:embed="rId4">
            <a:alphaModFix/>
          </a:blip>
          <a:srcRect r="1234"/>
          <a:stretch/>
        </p:blipFill>
        <p:spPr>
          <a:xfrm>
            <a:off x="4855335" y="3939877"/>
            <a:ext cx="4258054" cy="2776456"/>
          </a:xfrm>
          <a:prstGeom prst="rect">
            <a:avLst/>
          </a:prstGeom>
          <a:noFill/>
          <a:ln>
            <a:noFill/>
          </a:ln>
        </p:spPr>
      </p:pic>
      <p:sp>
        <p:nvSpPr>
          <p:cNvPr id="7" name="Shape 209"/>
          <p:cNvSpPr txBox="1">
            <a:spLocks noGrp="1"/>
          </p:cNvSpPr>
          <p:nvPr>
            <p:ph type="title"/>
          </p:nvPr>
        </p:nvSpPr>
        <p:spPr>
          <a:xfrm>
            <a:off x="161271" y="149480"/>
            <a:ext cx="7886700" cy="730428"/>
          </a:xfrm>
          <a:prstGeom prst="rect">
            <a:avLst/>
          </a:prstGeom>
          <a:noFill/>
          <a:ln>
            <a:noFill/>
          </a:ln>
        </p:spPr>
        <p:txBody>
          <a:bodyPr lIns="91425" tIns="45700" rIns="91425" bIns="45700" anchor="ctr" anchorCtr="0">
            <a:noAutofit/>
          </a:bodyPr>
          <a:lstStyle/>
          <a:p>
            <a:pPr marL="0" marR="0" lvl="0" indent="0" algn="l" rtl="0">
              <a:lnSpc>
                <a:spcPct val="90000"/>
              </a:lnSpc>
              <a:spcBef>
                <a:spcPts val="0"/>
              </a:spcBef>
              <a:buClr>
                <a:srgbClr val="7E2C80"/>
              </a:buClr>
              <a:buSzPct val="25000"/>
              <a:buFont typeface="Century Gothic"/>
              <a:buNone/>
            </a:pPr>
            <a:r>
              <a:rPr lang="en-US" sz="3300" b="0" i="0" u="none" strike="noStrike" cap="none">
                <a:solidFill>
                  <a:srgbClr val="7E2C80"/>
                </a:solidFill>
                <a:latin typeface="Century Gothic"/>
                <a:ea typeface="Century Gothic"/>
                <a:cs typeface="Century Gothic"/>
                <a:sym typeface="Century Gothic"/>
              </a:rPr>
              <a:t>Geographic Patterns of Requests</a:t>
            </a:r>
          </a:p>
        </p:txBody>
      </p:sp>
      <p:sp>
        <p:nvSpPr>
          <p:cNvPr id="2" name="TextBox 1"/>
          <p:cNvSpPr txBox="1"/>
          <p:nvPr/>
        </p:nvSpPr>
        <p:spPr>
          <a:xfrm>
            <a:off x="5275247" y="1964231"/>
            <a:ext cx="3812384" cy="1477328"/>
          </a:xfrm>
          <a:prstGeom prst="rect">
            <a:avLst/>
          </a:prstGeom>
          <a:noFill/>
        </p:spPr>
        <p:txBody>
          <a:bodyPr wrap="square" rtlCol="0">
            <a:spAutoFit/>
          </a:bodyPr>
          <a:lstStyle/>
          <a:p>
            <a:pPr marL="285750" indent="-285750">
              <a:buFont typeface="Arial" charset="0"/>
              <a:buChar char="•"/>
            </a:pPr>
            <a:r>
              <a:rPr lang="en-US" altLang="zh-CN" sz="1800" dirty="0">
                <a:solidFill>
                  <a:schemeClr val="tx1"/>
                </a:solidFill>
                <a:latin typeface="Palatino Linotype"/>
                <a:ea typeface="Palatino Linotype"/>
                <a:cs typeface="Palatino Linotype"/>
              </a:rPr>
              <a:t>K-means</a:t>
            </a:r>
            <a:r>
              <a:rPr lang="zh-CN" altLang="en-US" sz="1800" dirty="0">
                <a:solidFill>
                  <a:schemeClr val="tx1"/>
                </a:solidFill>
                <a:latin typeface="Palatino Linotype"/>
                <a:ea typeface="Palatino Linotype"/>
                <a:cs typeface="Palatino Linotype"/>
              </a:rPr>
              <a:t> </a:t>
            </a:r>
            <a:r>
              <a:rPr lang="en-US" altLang="zh-CN" sz="1800" dirty="0">
                <a:solidFill>
                  <a:schemeClr val="tx1"/>
                </a:solidFill>
                <a:latin typeface="Palatino Linotype"/>
                <a:ea typeface="Palatino Linotype"/>
                <a:cs typeface="Palatino Linotype"/>
              </a:rPr>
              <a:t>clustering:</a:t>
            </a:r>
            <a:r>
              <a:rPr lang="zh-CN" altLang="en-US" sz="1800" dirty="0">
                <a:solidFill>
                  <a:schemeClr val="tx1"/>
                </a:solidFill>
                <a:latin typeface="Palatino Linotype"/>
                <a:ea typeface="Palatino Linotype"/>
                <a:cs typeface="Palatino Linotype"/>
              </a:rPr>
              <a:t> </a:t>
            </a:r>
            <a:r>
              <a:rPr lang="en-US" altLang="zh-CN" sz="1800" dirty="0">
                <a:solidFill>
                  <a:schemeClr val="tx1"/>
                </a:solidFill>
                <a:latin typeface="Palatino Linotype"/>
                <a:ea typeface="Palatino Linotype"/>
                <a:cs typeface="Palatino Linotype"/>
              </a:rPr>
              <a:t>5</a:t>
            </a:r>
            <a:r>
              <a:rPr lang="zh-CN" altLang="en-US" sz="1800" dirty="0">
                <a:solidFill>
                  <a:schemeClr val="tx1"/>
                </a:solidFill>
                <a:latin typeface="Palatino Linotype"/>
                <a:ea typeface="Palatino Linotype"/>
                <a:cs typeface="Palatino Linotype"/>
              </a:rPr>
              <a:t> </a:t>
            </a:r>
            <a:r>
              <a:rPr lang="en-US" altLang="zh-CN" sz="1800" dirty="0">
                <a:solidFill>
                  <a:schemeClr val="tx1"/>
                </a:solidFill>
                <a:latin typeface="Palatino Linotype"/>
                <a:ea typeface="Palatino Linotype"/>
                <a:cs typeface="Palatino Linotype"/>
              </a:rPr>
              <a:t>clusters</a:t>
            </a:r>
          </a:p>
          <a:p>
            <a:pPr marL="285750" indent="-285750">
              <a:buFont typeface="Arial" charset="0"/>
              <a:buChar char="•"/>
            </a:pPr>
            <a:endParaRPr lang="en-US" sz="1800" dirty="0">
              <a:solidFill>
                <a:schemeClr val="tx1"/>
              </a:solidFill>
              <a:latin typeface="Palatino Linotype"/>
              <a:ea typeface="Palatino Linotype"/>
              <a:cs typeface="Palatino Linotype"/>
            </a:endParaRPr>
          </a:p>
          <a:p>
            <a:pPr marL="285750" indent="-285750">
              <a:buFont typeface="Arial" charset="0"/>
              <a:buChar char="•"/>
            </a:pPr>
            <a:r>
              <a:rPr lang="en-US" altLang="zh-CN" sz="1800" dirty="0">
                <a:solidFill>
                  <a:schemeClr val="tx1"/>
                </a:solidFill>
                <a:latin typeface="Palatino Linotype"/>
                <a:ea typeface="Palatino Linotype"/>
                <a:cs typeface="Palatino Linotype"/>
              </a:rPr>
              <a:t>Same</a:t>
            </a:r>
            <a:r>
              <a:rPr lang="zh-CN" altLang="en-US" sz="1800" dirty="0">
                <a:solidFill>
                  <a:schemeClr val="tx1"/>
                </a:solidFill>
                <a:latin typeface="Palatino Linotype"/>
                <a:ea typeface="Palatino Linotype"/>
                <a:cs typeface="Palatino Linotype"/>
              </a:rPr>
              <a:t> </a:t>
            </a:r>
            <a:r>
              <a:rPr lang="en-US" altLang="zh-CN" sz="1800" dirty="0">
                <a:solidFill>
                  <a:schemeClr val="tx1"/>
                </a:solidFill>
                <a:latin typeface="Palatino Linotype"/>
                <a:ea typeface="Palatino Linotype"/>
                <a:cs typeface="Palatino Linotype"/>
              </a:rPr>
              <a:t>clusters</a:t>
            </a:r>
            <a:r>
              <a:rPr lang="zh-CN" altLang="en-US" sz="1800" dirty="0">
                <a:solidFill>
                  <a:schemeClr val="tx1"/>
                </a:solidFill>
                <a:latin typeface="Palatino Linotype"/>
                <a:ea typeface="Palatino Linotype"/>
                <a:cs typeface="Palatino Linotype"/>
              </a:rPr>
              <a:t> </a:t>
            </a:r>
            <a:r>
              <a:rPr lang="en-US" altLang="zh-CN" sz="1800" dirty="0">
                <a:solidFill>
                  <a:schemeClr val="tx1"/>
                </a:solidFill>
                <a:latin typeface="Palatino Linotype"/>
                <a:ea typeface="Palatino Linotype"/>
                <a:cs typeface="Palatino Linotype"/>
              </a:rPr>
              <a:t>share</a:t>
            </a:r>
            <a:r>
              <a:rPr lang="zh-CN" altLang="en-US" sz="1800" dirty="0">
                <a:solidFill>
                  <a:schemeClr val="tx1"/>
                </a:solidFill>
                <a:latin typeface="Palatino Linotype"/>
                <a:ea typeface="Palatino Linotype"/>
                <a:cs typeface="Palatino Linotype"/>
              </a:rPr>
              <a:t> </a:t>
            </a:r>
            <a:r>
              <a:rPr lang="en-US" altLang="zh-CN" sz="1800" dirty="0">
                <a:solidFill>
                  <a:schemeClr val="tx1"/>
                </a:solidFill>
                <a:latin typeface="Palatino Linotype"/>
                <a:ea typeface="Palatino Linotype"/>
                <a:cs typeface="Palatino Linotype"/>
              </a:rPr>
              <a:t>similar</a:t>
            </a:r>
            <a:r>
              <a:rPr lang="zh-CN" altLang="en-US" sz="1800" dirty="0">
                <a:solidFill>
                  <a:schemeClr val="tx1"/>
                </a:solidFill>
                <a:latin typeface="Palatino Linotype"/>
                <a:ea typeface="Palatino Linotype"/>
                <a:cs typeface="Palatino Linotype"/>
              </a:rPr>
              <a:t> </a:t>
            </a:r>
            <a:r>
              <a:rPr lang="en-US" altLang="zh-CN" sz="1800" dirty="0">
                <a:solidFill>
                  <a:schemeClr val="tx1"/>
                </a:solidFill>
                <a:latin typeface="Palatino Linotype"/>
                <a:ea typeface="Palatino Linotype"/>
                <a:cs typeface="Palatino Linotype"/>
              </a:rPr>
              <a:t>magnitudes</a:t>
            </a:r>
            <a:r>
              <a:rPr lang="zh-CN" altLang="en-US" sz="1800" dirty="0">
                <a:solidFill>
                  <a:schemeClr val="tx1"/>
                </a:solidFill>
                <a:latin typeface="Palatino Linotype"/>
                <a:ea typeface="Palatino Linotype"/>
                <a:cs typeface="Palatino Linotype"/>
              </a:rPr>
              <a:t> </a:t>
            </a:r>
            <a:r>
              <a:rPr lang="en-US" altLang="zh-CN" sz="1800" dirty="0">
                <a:solidFill>
                  <a:schemeClr val="tx1"/>
                </a:solidFill>
                <a:latin typeface="Palatino Linotype"/>
                <a:ea typeface="Palatino Linotype"/>
                <a:cs typeface="Palatino Linotype"/>
              </a:rPr>
              <a:t>and</a:t>
            </a:r>
            <a:r>
              <a:rPr lang="zh-CN" altLang="en-US" sz="1800" dirty="0">
                <a:solidFill>
                  <a:schemeClr val="tx1"/>
                </a:solidFill>
                <a:latin typeface="Palatino Linotype"/>
                <a:ea typeface="Palatino Linotype"/>
                <a:cs typeface="Palatino Linotype"/>
              </a:rPr>
              <a:t> </a:t>
            </a:r>
            <a:r>
              <a:rPr lang="en-US" altLang="zh-CN" sz="1800" dirty="0">
                <a:solidFill>
                  <a:schemeClr val="tx1"/>
                </a:solidFill>
                <a:latin typeface="Palatino Linotype"/>
                <a:ea typeface="Palatino Linotype"/>
                <a:cs typeface="Palatino Linotype"/>
              </a:rPr>
              <a:t>structures</a:t>
            </a:r>
            <a:r>
              <a:rPr lang="zh-CN" altLang="en-US" sz="1800" dirty="0">
                <a:solidFill>
                  <a:schemeClr val="tx1"/>
                </a:solidFill>
                <a:latin typeface="Palatino Linotype"/>
                <a:ea typeface="Palatino Linotype"/>
                <a:cs typeface="Palatino Linotype"/>
              </a:rPr>
              <a:t> </a:t>
            </a:r>
            <a:r>
              <a:rPr lang="en-US" altLang="zh-CN" sz="1800" dirty="0">
                <a:solidFill>
                  <a:schemeClr val="tx1"/>
                </a:solidFill>
                <a:latin typeface="Palatino Linotype"/>
                <a:ea typeface="Palatino Linotype"/>
                <a:cs typeface="Palatino Linotype"/>
              </a:rPr>
              <a:t>of</a:t>
            </a:r>
            <a:r>
              <a:rPr lang="zh-CN" altLang="en-US" sz="1800" dirty="0">
                <a:solidFill>
                  <a:schemeClr val="tx1"/>
                </a:solidFill>
                <a:latin typeface="Palatino Linotype"/>
                <a:ea typeface="Palatino Linotype"/>
                <a:cs typeface="Palatino Linotype"/>
              </a:rPr>
              <a:t> </a:t>
            </a:r>
            <a:r>
              <a:rPr lang="en-US" altLang="zh-CN" sz="1800" dirty="0">
                <a:solidFill>
                  <a:schemeClr val="tx1"/>
                </a:solidFill>
                <a:latin typeface="Palatino Linotype"/>
                <a:ea typeface="Palatino Linotype"/>
                <a:cs typeface="Palatino Linotype"/>
              </a:rPr>
              <a:t>requests</a:t>
            </a:r>
            <a:r>
              <a:rPr lang="zh-CN" altLang="en-US" sz="1800" dirty="0">
                <a:solidFill>
                  <a:schemeClr val="tx1"/>
                </a:solidFill>
                <a:latin typeface="Palatino Linotype"/>
                <a:ea typeface="Palatino Linotype"/>
                <a:cs typeface="Palatino Linotype"/>
              </a:rPr>
              <a:t> </a:t>
            </a:r>
            <a:endParaRPr lang="en-US" sz="1800" dirty="0">
              <a:solidFill>
                <a:schemeClr val="tx1"/>
              </a:solidFill>
              <a:latin typeface="Palatino Linotype"/>
              <a:ea typeface="Palatino Linotype"/>
              <a:cs typeface="Palatino Linotype"/>
            </a:endParaRPr>
          </a:p>
        </p:txBody>
      </p:sp>
    </p:spTree>
    <p:extLst>
      <p:ext uri="{BB962C8B-B14F-4D97-AF65-F5344CB8AC3E}">
        <p14:creationId xmlns:p14="http://schemas.microsoft.com/office/powerpoint/2010/main" val="13890563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Shape 248"/>
          <p:cNvSpPr txBox="1">
            <a:spLocks noGrp="1"/>
          </p:cNvSpPr>
          <p:nvPr>
            <p:ph type="title"/>
          </p:nvPr>
        </p:nvSpPr>
        <p:spPr>
          <a:xfrm>
            <a:off x="210569" y="219138"/>
            <a:ext cx="7886700" cy="730428"/>
          </a:xfrm>
          <a:prstGeom prst="rect">
            <a:avLst/>
          </a:prstGeom>
          <a:noFill/>
          <a:ln>
            <a:noFill/>
          </a:ln>
        </p:spPr>
        <p:txBody>
          <a:bodyPr lIns="91425" tIns="45700" rIns="91425" bIns="45700" anchor="ctr" anchorCtr="0">
            <a:noAutofit/>
          </a:bodyPr>
          <a:lstStyle/>
          <a:p>
            <a:pPr marL="0" marR="0" lvl="0" indent="0" algn="l" rtl="0">
              <a:lnSpc>
                <a:spcPct val="90000"/>
              </a:lnSpc>
              <a:spcBef>
                <a:spcPts val="0"/>
              </a:spcBef>
              <a:buClr>
                <a:srgbClr val="7E2C80"/>
              </a:buClr>
              <a:buSzPct val="25000"/>
              <a:buFont typeface="Century Gothic"/>
              <a:buNone/>
            </a:pPr>
            <a:r>
              <a:rPr lang="en-US" sz="2970" b="0" i="0" u="none" strike="noStrike" cap="none" dirty="0">
                <a:solidFill>
                  <a:srgbClr val="7E2C80"/>
                </a:solidFill>
                <a:latin typeface="Century Gothic"/>
                <a:ea typeface="Century Gothic"/>
                <a:cs typeface="Century Gothic"/>
                <a:sym typeface="Century Gothic"/>
              </a:rPr>
              <a:t>How long does it take to process a request?</a:t>
            </a:r>
          </a:p>
        </p:txBody>
      </p:sp>
      <p:sp>
        <p:nvSpPr>
          <p:cNvPr id="249" name="Shape 249"/>
          <p:cNvSpPr txBox="1">
            <a:spLocks noGrp="1"/>
          </p:cNvSpPr>
          <p:nvPr>
            <p:ph type="body" idx="1"/>
          </p:nvPr>
        </p:nvSpPr>
        <p:spPr>
          <a:xfrm>
            <a:off x="1011869" y="5847960"/>
            <a:ext cx="9144237" cy="767387"/>
          </a:xfrm>
          <a:prstGeom prst="rect">
            <a:avLst/>
          </a:prstGeom>
          <a:noFill/>
          <a:ln>
            <a:noFill/>
          </a:ln>
        </p:spPr>
        <p:txBody>
          <a:bodyPr lIns="91425" tIns="45700" rIns="91425" bIns="45700" anchor="t" anchorCtr="0">
            <a:noAutofit/>
          </a:bodyPr>
          <a:lstStyle/>
          <a:p>
            <a:pPr indent="-171450">
              <a:spcBef>
                <a:spcPts val="0"/>
              </a:spcBef>
            </a:pPr>
            <a:r>
              <a:rPr lang="en-US" sz="1800" dirty="0">
                <a:solidFill>
                  <a:schemeClr val="tx1"/>
                </a:solidFill>
              </a:rPr>
              <a:t>Over 96% of all requests are closed</a:t>
            </a:r>
            <a:endParaRPr sz="1800" dirty="0">
              <a:solidFill>
                <a:schemeClr val="tx1"/>
              </a:solidFill>
            </a:endParaRPr>
          </a:p>
          <a:p>
            <a:pPr indent="-171450">
              <a:spcBef>
                <a:spcPts val="0"/>
              </a:spcBef>
            </a:pPr>
            <a:r>
              <a:rPr lang="en-US" sz="1800" dirty="0">
                <a:solidFill>
                  <a:schemeClr val="tx1"/>
                </a:solidFill>
              </a:rPr>
              <a:t>Remaining “Open” requests in Aug 2015 (which are all Feedback requests)</a:t>
            </a:r>
          </a:p>
          <a:p>
            <a:pPr marL="171450" marR="0" lvl="0" indent="-171450" algn="l" rtl="0">
              <a:lnSpc>
                <a:spcPct val="90000"/>
              </a:lnSpc>
              <a:spcBef>
                <a:spcPts val="750"/>
              </a:spcBef>
              <a:buClr>
                <a:srgbClr val="7E2C80"/>
              </a:buClr>
              <a:buSzPct val="100000"/>
              <a:buFont typeface="Arial"/>
              <a:buNone/>
            </a:pPr>
            <a:endParaRPr sz="2100" b="0" i="0" u="none" strike="noStrike" cap="none" dirty="0">
              <a:solidFill>
                <a:srgbClr val="7E2C80"/>
              </a:solidFill>
              <a:latin typeface="Palatino Linotype"/>
              <a:ea typeface="Palatino Linotype"/>
              <a:cs typeface="Palatino Linotype"/>
              <a:sym typeface="Palatino Linotype"/>
            </a:endParaRPr>
          </a:p>
        </p:txBody>
      </p:sp>
      <p:grpSp>
        <p:nvGrpSpPr>
          <p:cNvPr id="2" name="Group 1"/>
          <p:cNvGrpSpPr/>
          <p:nvPr/>
        </p:nvGrpSpPr>
        <p:grpSpPr>
          <a:xfrm>
            <a:off x="1011869" y="1210917"/>
            <a:ext cx="6616482" cy="4626212"/>
            <a:chOff x="37578" y="1499016"/>
            <a:chExt cx="5783059" cy="4679833"/>
          </a:xfrm>
        </p:grpSpPr>
        <p:pic>
          <p:nvPicPr>
            <p:cNvPr id="250" name="Shape 250" descr="../../../Desktop/Screen%20Shot%202016-12-06%20at%2010.29.22%20AM"/>
            <p:cNvPicPr preferRelativeResize="0"/>
            <p:nvPr/>
          </p:nvPicPr>
          <p:blipFill rotWithShape="1">
            <a:blip r:embed="rId3">
              <a:alphaModFix/>
            </a:blip>
            <a:srcRect/>
            <a:stretch/>
          </p:blipFill>
          <p:spPr>
            <a:xfrm>
              <a:off x="37578" y="1499016"/>
              <a:ext cx="5783059" cy="4679833"/>
            </a:xfrm>
            <a:prstGeom prst="rect">
              <a:avLst/>
            </a:prstGeom>
            <a:noFill/>
            <a:ln>
              <a:noFill/>
            </a:ln>
          </p:spPr>
        </p:pic>
        <p:sp>
          <p:nvSpPr>
            <p:cNvPr id="251" name="Shape 251"/>
            <p:cNvSpPr/>
            <p:nvPr/>
          </p:nvSpPr>
          <p:spPr>
            <a:xfrm>
              <a:off x="349993" y="1499016"/>
              <a:ext cx="674557" cy="1978702"/>
            </a:xfrm>
            <a:prstGeom prst="ellipse">
              <a:avLst/>
            </a:prstGeom>
            <a:noFill/>
            <a:ln w="12700" cap="flat" cmpd="sng">
              <a:solidFill>
                <a:srgbClr val="C00000"/>
              </a:solidFill>
              <a:prstDash val="solid"/>
              <a:miter/>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lt1"/>
                </a:solidFill>
                <a:latin typeface="Palatino Linotype"/>
                <a:ea typeface="Palatino Linotype"/>
                <a:cs typeface="Palatino Linotype"/>
                <a:sym typeface="Palatino Linotype"/>
              </a:endParaRPr>
            </a:p>
          </p:txBody>
        </p:sp>
      </p:grpSp>
    </p:spTree>
    <p:extLst>
      <p:ext uri="{BB962C8B-B14F-4D97-AF65-F5344CB8AC3E}">
        <p14:creationId xmlns:p14="http://schemas.microsoft.com/office/powerpoint/2010/main" val="6042958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grpSp>
        <p:nvGrpSpPr>
          <p:cNvPr id="3" name="Group 2"/>
          <p:cNvGrpSpPr/>
          <p:nvPr/>
        </p:nvGrpSpPr>
        <p:grpSpPr>
          <a:xfrm>
            <a:off x="1248291" y="1110874"/>
            <a:ext cx="5811255" cy="5039405"/>
            <a:chOff x="2443396" y="1264205"/>
            <a:chExt cx="6670623" cy="5411446"/>
          </a:xfrm>
        </p:grpSpPr>
        <p:pic>
          <p:nvPicPr>
            <p:cNvPr id="279" name="Shape 279" descr="../../../Desktop/Screen%20Shot%202016-12-06%20at%2010.42.32%20AM"/>
            <p:cNvPicPr preferRelativeResize="0"/>
            <p:nvPr/>
          </p:nvPicPr>
          <p:blipFill rotWithShape="1">
            <a:blip r:embed="rId3">
              <a:alphaModFix/>
            </a:blip>
            <a:srcRect/>
            <a:stretch/>
          </p:blipFill>
          <p:spPr>
            <a:xfrm>
              <a:off x="2443396" y="1264205"/>
              <a:ext cx="6670623" cy="5411446"/>
            </a:xfrm>
            <a:prstGeom prst="rect">
              <a:avLst/>
            </a:prstGeom>
            <a:noFill/>
            <a:ln>
              <a:noFill/>
            </a:ln>
          </p:spPr>
        </p:pic>
        <p:sp>
          <p:nvSpPr>
            <p:cNvPr id="281" name="Shape 281"/>
            <p:cNvSpPr/>
            <p:nvPr/>
          </p:nvSpPr>
          <p:spPr>
            <a:xfrm>
              <a:off x="6160957" y="2968051"/>
              <a:ext cx="2953062" cy="1409076"/>
            </a:xfrm>
            <a:prstGeom prst="ellipse">
              <a:avLst/>
            </a:prstGeom>
            <a:noFill/>
            <a:ln w="12700" cap="flat" cmpd="sng">
              <a:solidFill>
                <a:srgbClr val="C00000"/>
              </a:solidFill>
              <a:prstDash val="solid"/>
              <a:miter/>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lt1"/>
                </a:solidFill>
                <a:latin typeface="Palatino Linotype"/>
                <a:ea typeface="Palatino Linotype"/>
                <a:cs typeface="Palatino Linotype"/>
                <a:sym typeface="Palatino Linotype"/>
              </a:endParaRPr>
            </a:p>
          </p:txBody>
        </p:sp>
      </p:grpSp>
      <p:sp>
        <p:nvSpPr>
          <p:cNvPr id="7" name="Shape 248"/>
          <p:cNvSpPr txBox="1">
            <a:spLocks noGrp="1"/>
          </p:cNvSpPr>
          <p:nvPr>
            <p:ph type="title"/>
          </p:nvPr>
        </p:nvSpPr>
        <p:spPr>
          <a:xfrm>
            <a:off x="210569" y="219138"/>
            <a:ext cx="7886700" cy="730428"/>
          </a:xfrm>
          <a:prstGeom prst="rect">
            <a:avLst/>
          </a:prstGeom>
          <a:noFill/>
          <a:ln>
            <a:noFill/>
          </a:ln>
        </p:spPr>
        <p:txBody>
          <a:bodyPr lIns="91425" tIns="45700" rIns="91425" bIns="45700" anchor="ctr" anchorCtr="0">
            <a:noAutofit/>
          </a:bodyPr>
          <a:lstStyle/>
          <a:p>
            <a:pPr marL="0" marR="0" lvl="0" indent="0" algn="l" rtl="0">
              <a:lnSpc>
                <a:spcPct val="90000"/>
              </a:lnSpc>
              <a:spcBef>
                <a:spcPts val="0"/>
              </a:spcBef>
              <a:buClr>
                <a:srgbClr val="7E2C80"/>
              </a:buClr>
              <a:buSzPct val="25000"/>
              <a:buFont typeface="Century Gothic"/>
              <a:buNone/>
            </a:pPr>
            <a:r>
              <a:rPr lang="en-US" sz="2970" b="0" i="0" u="none" strike="noStrike" cap="none">
                <a:solidFill>
                  <a:srgbClr val="7E2C80"/>
                </a:solidFill>
                <a:latin typeface="Century Gothic"/>
                <a:ea typeface="Century Gothic"/>
                <a:cs typeface="Century Gothic"/>
                <a:sym typeface="Century Gothic"/>
              </a:rPr>
              <a:t>How long does it take to process a request?</a:t>
            </a:r>
          </a:p>
        </p:txBody>
      </p:sp>
      <p:sp>
        <p:nvSpPr>
          <p:cNvPr id="280" name="Shape 280"/>
          <p:cNvSpPr txBox="1">
            <a:spLocks noGrp="1"/>
          </p:cNvSpPr>
          <p:nvPr>
            <p:ph type="body" idx="1"/>
          </p:nvPr>
        </p:nvSpPr>
        <p:spPr>
          <a:xfrm>
            <a:off x="1511337" y="6187857"/>
            <a:ext cx="6328017" cy="406305"/>
          </a:xfrm>
          <a:prstGeom prst="rect">
            <a:avLst/>
          </a:prstGeom>
          <a:noFill/>
          <a:ln>
            <a:noFill/>
          </a:ln>
        </p:spPr>
        <p:txBody>
          <a:bodyPr lIns="91425" tIns="45700" rIns="91425" bIns="45700" anchor="t" anchorCtr="0">
            <a:noAutofit/>
          </a:bodyPr>
          <a:lstStyle/>
          <a:p>
            <a:pPr lvl="0" indent="-171450">
              <a:spcBef>
                <a:spcPts val="0"/>
              </a:spcBef>
            </a:pPr>
            <a:r>
              <a:rPr lang="en-US" sz="1800" dirty="0">
                <a:solidFill>
                  <a:schemeClr val="tx1"/>
                </a:solidFill>
              </a:rPr>
              <a:t>Pending cases of Homeless Encampment &amp; Illegal </a:t>
            </a:r>
            <a:r>
              <a:rPr lang="en-US" sz="1800">
                <a:solidFill>
                  <a:schemeClr val="tx1"/>
                </a:solidFill>
              </a:rPr>
              <a:t>Dumping Pickup </a:t>
            </a:r>
            <a:endParaRPr lang="en-US" sz="1800" dirty="0">
              <a:solidFill>
                <a:schemeClr val="tx1"/>
              </a:solidFill>
            </a:endParaRPr>
          </a:p>
        </p:txBody>
      </p:sp>
    </p:spTree>
    <p:extLst>
      <p:ext uri="{BB962C8B-B14F-4D97-AF65-F5344CB8AC3E}">
        <p14:creationId xmlns:p14="http://schemas.microsoft.com/office/powerpoint/2010/main" val="2659665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Shape 97"/>
          <p:cNvSpPr txBox="1">
            <a:spLocks noGrp="1"/>
          </p:cNvSpPr>
          <p:nvPr>
            <p:ph type="title"/>
          </p:nvPr>
        </p:nvSpPr>
        <p:spPr>
          <a:xfrm>
            <a:off x="628650" y="365126"/>
            <a:ext cx="7886700" cy="730428"/>
          </a:xfrm>
          <a:prstGeom prst="rect">
            <a:avLst/>
          </a:prstGeom>
          <a:noFill/>
          <a:ln>
            <a:noFill/>
          </a:ln>
        </p:spPr>
        <p:txBody>
          <a:bodyPr lIns="91425" tIns="45700" rIns="91425" bIns="45700" anchor="ctr" anchorCtr="0">
            <a:noAutofit/>
          </a:bodyPr>
          <a:lstStyle/>
          <a:p>
            <a:pPr marL="0" marR="0" lvl="0" indent="0" algn="l" rtl="0">
              <a:lnSpc>
                <a:spcPct val="90000"/>
              </a:lnSpc>
              <a:spcBef>
                <a:spcPts val="0"/>
              </a:spcBef>
              <a:buClr>
                <a:srgbClr val="7E2C80"/>
              </a:buClr>
              <a:buSzPct val="25000"/>
              <a:buFont typeface="Century Gothic"/>
              <a:buNone/>
            </a:pPr>
            <a:r>
              <a:rPr lang="en-US" sz="3300" b="0" i="0" u="none" strike="noStrike" cap="none">
                <a:solidFill>
                  <a:srgbClr val="7E2C80"/>
                </a:solidFill>
                <a:latin typeface="Century Gothic"/>
                <a:ea typeface="Century Gothic"/>
                <a:cs typeface="Century Gothic"/>
                <a:sym typeface="Century Gothic"/>
              </a:rPr>
              <a:t>Agenda</a:t>
            </a:r>
          </a:p>
        </p:txBody>
      </p:sp>
      <p:sp>
        <p:nvSpPr>
          <p:cNvPr id="98" name="Shape 98"/>
          <p:cNvSpPr txBox="1">
            <a:spLocks noGrp="1"/>
          </p:cNvSpPr>
          <p:nvPr>
            <p:ph type="body" idx="1"/>
          </p:nvPr>
        </p:nvSpPr>
        <p:spPr>
          <a:xfrm>
            <a:off x="954327" y="1430094"/>
            <a:ext cx="7886700" cy="4934758"/>
          </a:xfrm>
          <a:prstGeom prst="rect">
            <a:avLst/>
          </a:prstGeom>
          <a:noFill/>
          <a:ln>
            <a:noFill/>
          </a:ln>
        </p:spPr>
        <p:txBody>
          <a:bodyPr lIns="91425" tIns="45700" rIns="91425" bIns="45700" anchor="t" anchorCtr="0">
            <a:noAutofit/>
          </a:bodyPr>
          <a:lstStyle/>
          <a:p>
            <a:pPr marL="457200" marR="0" lvl="0" indent="-457200" algn="l" rtl="0">
              <a:lnSpc>
                <a:spcPct val="90000"/>
              </a:lnSpc>
              <a:spcBef>
                <a:spcPts val="0"/>
              </a:spcBef>
              <a:spcAft>
                <a:spcPts val="0"/>
              </a:spcAft>
              <a:buClr>
                <a:srgbClr val="7E2C80"/>
              </a:buClr>
              <a:buSzPct val="100000"/>
              <a:buFont typeface="Century Gothic"/>
              <a:buAutoNum type="arabicPeriod"/>
            </a:pPr>
            <a:r>
              <a:rPr lang="en-US" sz="2100" b="0" i="0" u="none" strike="noStrike" cap="none" dirty="0">
                <a:solidFill>
                  <a:srgbClr val="7E2C80"/>
                </a:solidFill>
                <a:latin typeface="Palatino Linotype"/>
                <a:ea typeface="Palatino Linotype"/>
                <a:cs typeface="Palatino Linotype"/>
                <a:sym typeface="Palatino Linotype"/>
              </a:rPr>
              <a:t>Project Introduction</a:t>
            </a:r>
          </a:p>
          <a:p>
            <a:pPr marL="457200" marR="0" lvl="0" indent="-457200" algn="l" rtl="0">
              <a:lnSpc>
                <a:spcPct val="90000"/>
              </a:lnSpc>
              <a:spcBef>
                <a:spcPts val="750"/>
              </a:spcBef>
              <a:spcAft>
                <a:spcPts val="0"/>
              </a:spcAft>
              <a:buClr>
                <a:srgbClr val="7E2C80"/>
              </a:buClr>
              <a:buSzPct val="100000"/>
              <a:buFont typeface="Century Gothic"/>
              <a:buAutoNum type="arabicPeriod"/>
            </a:pPr>
            <a:r>
              <a:rPr lang="en-US" sz="2100" b="0" i="0" u="none" strike="noStrike" cap="none" dirty="0">
                <a:solidFill>
                  <a:srgbClr val="7E2C80"/>
                </a:solidFill>
                <a:latin typeface="Palatino Linotype"/>
                <a:ea typeface="Palatino Linotype"/>
                <a:cs typeface="Palatino Linotype"/>
                <a:sym typeface="Palatino Linotype"/>
              </a:rPr>
              <a:t>Methodology</a:t>
            </a:r>
          </a:p>
          <a:p>
            <a:pPr marL="457200" marR="0" lvl="0" indent="-457200" algn="l" rtl="0">
              <a:lnSpc>
                <a:spcPct val="90000"/>
              </a:lnSpc>
              <a:spcBef>
                <a:spcPts val="750"/>
              </a:spcBef>
              <a:spcAft>
                <a:spcPts val="0"/>
              </a:spcAft>
              <a:buClr>
                <a:srgbClr val="7E2C80"/>
              </a:buClr>
              <a:buSzPct val="100000"/>
              <a:buFont typeface="Century Gothic"/>
              <a:buAutoNum type="arabicPeriod"/>
            </a:pPr>
            <a:r>
              <a:rPr lang="en-US" sz="2100" b="0" i="0" u="none" strike="noStrike" cap="none" dirty="0">
                <a:solidFill>
                  <a:srgbClr val="7E2C80"/>
                </a:solidFill>
                <a:latin typeface="Palatino Linotype"/>
                <a:ea typeface="Palatino Linotype"/>
                <a:cs typeface="Palatino Linotype"/>
                <a:sym typeface="Palatino Linotype"/>
              </a:rPr>
              <a:t>Findings</a:t>
            </a:r>
          </a:p>
          <a:p>
            <a:pPr marL="800100" marR="0" lvl="1" indent="-457200" algn="l" rtl="0">
              <a:lnSpc>
                <a:spcPct val="90000"/>
              </a:lnSpc>
              <a:spcBef>
                <a:spcPts val="375"/>
              </a:spcBef>
              <a:spcAft>
                <a:spcPts val="0"/>
              </a:spcAft>
              <a:buClr>
                <a:schemeClr val="dk1"/>
              </a:buClr>
              <a:buSzPct val="100000"/>
              <a:buFont typeface="Century Gothic"/>
              <a:buAutoNum type="arabicPeriod"/>
            </a:pPr>
            <a:r>
              <a:rPr lang="en-US" sz="1800" b="0" i="0" u="none" strike="noStrike" cap="none" dirty="0">
                <a:solidFill>
                  <a:schemeClr val="dk1"/>
                </a:solidFill>
                <a:latin typeface="Palatino Linotype"/>
                <a:ea typeface="Palatino Linotype"/>
                <a:cs typeface="Palatino Linotype"/>
                <a:sym typeface="Palatino Linotype"/>
              </a:rPr>
              <a:t>Overall trend of requests</a:t>
            </a:r>
          </a:p>
          <a:p>
            <a:pPr marL="800100" marR="0" lvl="1" indent="-457200" algn="l" rtl="0">
              <a:lnSpc>
                <a:spcPct val="90000"/>
              </a:lnSpc>
              <a:spcBef>
                <a:spcPts val="375"/>
              </a:spcBef>
              <a:spcAft>
                <a:spcPts val="0"/>
              </a:spcAft>
              <a:buClr>
                <a:schemeClr val="dk1"/>
              </a:buClr>
              <a:buSzPct val="100000"/>
              <a:buFont typeface="Century Gothic"/>
              <a:buAutoNum type="arabicPeriod"/>
            </a:pPr>
            <a:r>
              <a:rPr lang="en-US" sz="1800" b="0" i="0" u="none" strike="noStrike" cap="none" dirty="0">
                <a:solidFill>
                  <a:schemeClr val="dk1"/>
                </a:solidFill>
                <a:latin typeface="Palatino Linotype"/>
                <a:ea typeface="Palatino Linotype"/>
                <a:cs typeface="Palatino Linotype"/>
                <a:sym typeface="Palatino Linotype"/>
              </a:rPr>
              <a:t>Why do people call 311?</a:t>
            </a:r>
          </a:p>
          <a:p>
            <a:pPr marL="800100" marR="0" lvl="1" indent="-457200" algn="l" rtl="0">
              <a:lnSpc>
                <a:spcPct val="90000"/>
              </a:lnSpc>
              <a:spcBef>
                <a:spcPts val="375"/>
              </a:spcBef>
              <a:spcAft>
                <a:spcPts val="0"/>
              </a:spcAft>
              <a:buClr>
                <a:schemeClr val="dk1"/>
              </a:buClr>
              <a:buSzPct val="100000"/>
              <a:buFont typeface="Century Gothic"/>
              <a:buAutoNum type="arabicPeriod"/>
            </a:pPr>
            <a:r>
              <a:rPr lang="en-US" sz="1800" b="0" i="0" u="none" strike="noStrike" cap="none" dirty="0">
                <a:solidFill>
                  <a:schemeClr val="dk1"/>
                </a:solidFill>
                <a:latin typeface="Palatino Linotype"/>
                <a:ea typeface="Palatino Linotype"/>
                <a:cs typeface="Palatino Linotype"/>
                <a:sym typeface="Palatino Linotype"/>
              </a:rPr>
              <a:t>When do people tend to report to 311?</a:t>
            </a:r>
          </a:p>
          <a:p>
            <a:pPr marL="800100" marR="0" lvl="1" indent="-457200" algn="l" rtl="0">
              <a:lnSpc>
                <a:spcPct val="90000"/>
              </a:lnSpc>
              <a:spcBef>
                <a:spcPts val="375"/>
              </a:spcBef>
              <a:spcAft>
                <a:spcPts val="0"/>
              </a:spcAft>
              <a:buClr>
                <a:schemeClr val="dk1"/>
              </a:buClr>
              <a:buSzPct val="100000"/>
              <a:buFont typeface="Century Gothic"/>
              <a:buAutoNum type="arabicPeriod"/>
            </a:pPr>
            <a:r>
              <a:rPr lang="en-US" sz="1800" b="0" i="0" u="none" strike="noStrike" cap="none" dirty="0">
                <a:solidFill>
                  <a:schemeClr val="dk1"/>
                </a:solidFill>
                <a:latin typeface="Palatino Linotype"/>
                <a:ea typeface="Palatino Linotype"/>
                <a:cs typeface="Palatino Linotype"/>
                <a:sym typeface="Palatino Linotype"/>
              </a:rPr>
              <a:t>How do people reach 311?</a:t>
            </a:r>
          </a:p>
          <a:p>
            <a:pPr marL="800100" marR="0" lvl="1" indent="-457200" algn="l" rtl="0">
              <a:lnSpc>
                <a:spcPct val="90000"/>
              </a:lnSpc>
              <a:spcBef>
                <a:spcPts val="375"/>
              </a:spcBef>
              <a:spcAft>
                <a:spcPts val="0"/>
              </a:spcAft>
              <a:buClr>
                <a:schemeClr val="dk1"/>
              </a:buClr>
              <a:buSzPct val="100000"/>
              <a:buFont typeface="Century Gothic"/>
              <a:buAutoNum type="arabicPeriod"/>
            </a:pPr>
            <a:r>
              <a:rPr lang="en-US" sz="1800" b="0" i="0" u="none" strike="noStrike" cap="none" dirty="0">
                <a:solidFill>
                  <a:schemeClr val="dk1"/>
                </a:solidFill>
                <a:latin typeface="Palatino Linotype"/>
                <a:ea typeface="Palatino Linotype"/>
                <a:cs typeface="Palatino Linotype"/>
                <a:sym typeface="Palatino Linotype"/>
              </a:rPr>
              <a:t>Geographic Patterns of Requests</a:t>
            </a:r>
          </a:p>
          <a:p>
            <a:pPr marL="800100" marR="0" lvl="1" indent="-457200" algn="l" rtl="0">
              <a:lnSpc>
                <a:spcPct val="90000"/>
              </a:lnSpc>
              <a:spcBef>
                <a:spcPts val="375"/>
              </a:spcBef>
              <a:spcAft>
                <a:spcPts val="0"/>
              </a:spcAft>
              <a:buClr>
                <a:schemeClr val="dk1"/>
              </a:buClr>
              <a:buSzPct val="100000"/>
              <a:buFont typeface="Century Gothic"/>
              <a:buAutoNum type="arabicPeriod"/>
            </a:pPr>
            <a:r>
              <a:rPr lang="en-US" sz="1800" b="0" i="0" u="none" strike="noStrike" cap="none" dirty="0">
                <a:solidFill>
                  <a:schemeClr val="dk1"/>
                </a:solidFill>
                <a:latin typeface="Palatino Linotype"/>
                <a:ea typeface="Palatino Linotype"/>
                <a:cs typeface="Palatino Linotype"/>
                <a:sym typeface="Palatino Linotype"/>
              </a:rPr>
              <a:t>How long does it take to process a 311 request?</a:t>
            </a:r>
          </a:p>
          <a:p>
            <a:pPr marL="800100" marR="0" lvl="1" indent="-457200" algn="l" rtl="0">
              <a:lnSpc>
                <a:spcPct val="90000"/>
              </a:lnSpc>
              <a:spcBef>
                <a:spcPts val="375"/>
              </a:spcBef>
              <a:spcAft>
                <a:spcPts val="0"/>
              </a:spcAft>
              <a:buClr>
                <a:schemeClr val="dk1"/>
              </a:buClr>
              <a:buSzPct val="100000"/>
              <a:buFont typeface="Century Gothic"/>
              <a:buAutoNum type="arabicPeriod"/>
            </a:pPr>
            <a:r>
              <a:rPr lang="en-US" sz="1800" b="0" i="0" u="none" strike="noStrike" cap="none" dirty="0">
                <a:solidFill>
                  <a:schemeClr val="dk1"/>
                </a:solidFill>
                <a:latin typeface="Palatino Linotype"/>
                <a:ea typeface="Palatino Linotype"/>
                <a:cs typeface="Palatino Linotype"/>
                <a:sym typeface="Palatino Linotype"/>
              </a:rPr>
              <a:t>Which department is in charge?</a:t>
            </a:r>
          </a:p>
          <a:p>
            <a:pPr marL="800100" marR="0" lvl="1" indent="-457200" algn="l" rtl="0">
              <a:lnSpc>
                <a:spcPct val="90000"/>
              </a:lnSpc>
              <a:spcBef>
                <a:spcPts val="375"/>
              </a:spcBef>
              <a:spcAft>
                <a:spcPts val="0"/>
              </a:spcAft>
              <a:buClr>
                <a:schemeClr val="dk1"/>
              </a:buClr>
              <a:buSzPct val="100000"/>
              <a:buFont typeface="Century Gothic"/>
              <a:buAutoNum type="arabicPeriod"/>
            </a:pPr>
            <a:r>
              <a:rPr lang="en-US" sz="1800" b="0" i="0" u="none" strike="noStrike" cap="none" dirty="0">
                <a:solidFill>
                  <a:schemeClr val="dk1"/>
                </a:solidFill>
                <a:latin typeface="Palatino Linotype"/>
                <a:ea typeface="Palatino Linotype"/>
                <a:cs typeface="Palatino Linotype"/>
                <a:sym typeface="Palatino Linotype"/>
              </a:rPr>
              <a:t>Let’s make some forecast</a:t>
            </a:r>
          </a:p>
          <a:p>
            <a:pPr marL="457200" marR="0" lvl="0" indent="-457200" algn="l" rtl="0">
              <a:lnSpc>
                <a:spcPct val="90000"/>
              </a:lnSpc>
              <a:spcBef>
                <a:spcPts val="750"/>
              </a:spcBef>
              <a:buClr>
                <a:srgbClr val="7E2C80"/>
              </a:buClr>
              <a:buSzPct val="100000"/>
              <a:buFont typeface="Century Gothic"/>
              <a:buAutoNum type="arabicPeriod"/>
            </a:pPr>
            <a:r>
              <a:rPr lang="en-US" sz="2100" b="0" i="0" u="none" strike="noStrike" cap="none" dirty="0">
                <a:solidFill>
                  <a:srgbClr val="7E2C80"/>
                </a:solidFill>
                <a:latin typeface="Palatino Linotype"/>
                <a:ea typeface="Palatino Linotype"/>
                <a:cs typeface="Palatino Linotype"/>
                <a:sym typeface="Palatino Linotype"/>
              </a:rPr>
              <a:t>Recommendations</a:t>
            </a:r>
          </a:p>
        </p:txBody>
      </p:sp>
    </p:spTree>
    <p:extLst>
      <p:ext uri="{BB962C8B-B14F-4D97-AF65-F5344CB8AC3E}">
        <p14:creationId xmlns:p14="http://schemas.microsoft.com/office/powerpoint/2010/main" val="6240402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pic>
        <p:nvPicPr>
          <p:cNvPr id="256" name="Shape 256" descr="C:\Users\Yiding\AppData\Local\Microsoft\Windows\INetCacheContent.Word\ProcessingTime-96Hours.png"/>
          <p:cNvPicPr preferRelativeResize="0">
            <a:picLocks noGrp="1"/>
          </p:cNvPicPr>
          <p:nvPr>
            <p:ph type="body" idx="1"/>
          </p:nvPr>
        </p:nvPicPr>
        <p:blipFill rotWithShape="1">
          <a:blip r:embed="rId3">
            <a:alphaModFix/>
          </a:blip>
          <a:srcRect/>
          <a:stretch/>
        </p:blipFill>
        <p:spPr>
          <a:xfrm>
            <a:off x="1019643" y="1216748"/>
            <a:ext cx="6546078" cy="4758167"/>
          </a:xfrm>
          <a:prstGeom prst="rect">
            <a:avLst/>
          </a:prstGeom>
          <a:noFill/>
          <a:ln>
            <a:noFill/>
          </a:ln>
        </p:spPr>
      </p:pic>
      <p:sp>
        <p:nvSpPr>
          <p:cNvPr id="258" name="Shape 258"/>
          <p:cNvSpPr txBox="1"/>
          <p:nvPr/>
        </p:nvSpPr>
        <p:spPr>
          <a:xfrm>
            <a:off x="618822" y="5948696"/>
            <a:ext cx="8387391" cy="293401"/>
          </a:xfrm>
          <a:prstGeom prst="rect">
            <a:avLst/>
          </a:prstGeom>
          <a:noFill/>
          <a:ln>
            <a:noFill/>
          </a:ln>
        </p:spPr>
        <p:txBody>
          <a:bodyPr lIns="91425" tIns="45700" rIns="91425" bIns="45700" anchor="t" anchorCtr="0">
            <a:noAutofit/>
          </a:bodyPr>
          <a:lstStyle/>
          <a:p>
            <a:pPr marL="171450" lvl="0" indent="-171450">
              <a:lnSpc>
                <a:spcPct val="90000"/>
              </a:lnSpc>
              <a:buClr>
                <a:srgbClr val="7E2C80"/>
              </a:buClr>
              <a:buSzPct val="100000"/>
              <a:buFont typeface="Arial"/>
              <a:buChar char="•"/>
            </a:pPr>
            <a:r>
              <a:rPr lang="en-US" sz="1800" dirty="0">
                <a:solidFill>
                  <a:schemeClr val="tx1"/>
                </a:solidFill>
                <a:latin typeface="Palatino Linotype"/>
                <a:ea typeface="Palatino Linotype"/>
                <a:cs typeface="Palatino Linotype"/>
                <a:sym typeface="Palatino Linotype"/>
              </a:rPr>
              <a:t>As of Nov. 2016, around 75% of service requests can be solved within 96 hours (4 days)</a:t>
            </a:r>
          </a:p>
          <a:p>
            <a:pPr marL="171450" lvl="0" indent="-171450">
              <a:lnSpc>
                <a:spcPct val="90000"/>
              </a:lnSpc>
              <a:buClr>
                <a:srgbClr val="7E2C80"/>
              </a:buClr>
              <a:buSzPct val="100000"/>
              <a:buFont typeface="Arial"/>
              <a:buChar char="•"/>
            </a:pPr>
            <a:endParaRPr sz="1800" dirty="0">
              <a:solidFill>
                <a:schemeClr val="tx1"/>
              </a:solidFill>
              <a:latin typeface="Palatino Linotype"/>
              <a:ea typeface="Palatino Linotype"/>
              <a:cs typeface="Palatino Linotype"/>
              <a:sym typeface="Palatino Linotype"/>
            </a:endParaRPr>
          </a:p>
          <a:p>
            <a:pPr marL="171450" marR="0" lvl="0" indent="-171450" algn="l" rtl="0">
              <a:lnSpc>
                <a:spcPct val="90000"/>
              </a:lnSpc>
              <a:spcBef>
                <a:spcPts val="750"/>
              </a:spcBef>
              <a:buClr>
                <a:srgbClr val="7E2C80"/>
              </a:buClr>
              <a:buFont typeface="Arial"/>
              <a:buNone/>
            </a:pPr>
            <a:endParaRPr sz="2100" dirty="0">
              <a:solidFill>
                <a:srgbClr val="7E2C80"/>
              </a:solidFill>
              <a:latin typeface="Palatino Linotype"/>
              <a:ea typeface="Palatino Linotype"/>
              <a:cs typeface="Palatino Linotype"/>
              <a:sym typeface="Palatino Linotype"/>
            </a:endParaRPr>
          </a:p>
        </p:txBody>
      </p:sp>
      <p:sp>
        <p:nvSpPr>
          <p:cNvPr id="6" name="Shape 248"/>
          <p:cNvSpPr txBox="1">
            <a:spLocks noGrp="1"/>
          </p:cNvSpPr>
          <p:nvPr>
            <p:ph type="title"/>
          </p:nvPr>
        </p:nvSpPr>
        <p:spPr>
          <a:xfrm>
            <a:off x="210569" y="219138"/>
            <a:ext cx="7886700" cy="730428"/>
          </a:xfrm>
          <a:prstGeom prst="rect">
            <a:avLst/>
          </a:prstGeom>
          <a:noFill/>
          <a:ln>
            <a:noFill/>
          </a:ln>
        </p:spPr>
        <p:txBody>
          <a:bodyPr lIns="91425" tIns="45700" rIns="91425" bIns="45700" anchor="ctr" anchorCtr="0">
            <a:noAutofit/>
          </a:bodyPr>
          <a:lstStyle/>
          <a:p>
            <a:pPr marL="0" marR="0" lvl="0" indent="0" algn="l" rtl="0">
              <a:lnSpc>
                <a:spcPct val="90000"/>
              </a:lnSpc>
              <a:spcBef>
                <a:spcPts val="0"/>
              </a:spcBef>
              <a:buClr>
                <a:srgbClr val="7E2C80"/>
              </a:buClr>
              <a:buSzPct val="25000"/>
              <a:buFont typeface="Century Gothic"/>
              <a:buNone/>
            </a:pPr>
            <a:r>
              <a:rPr lang="en-US" sz="2970" b="0" i="0" u="none" strike="noStrike" cap="none">
                <a:solidFill>
                  <a:srgbClr val="7E2C80"/>
                </a:solidFill>
                <a:latin typeface="Century Gothic"/>
                <a:ea typeface="Century Gothic"/>
                <a:cs typeface="Century Gothic"/>
                <a:sym typeface="Century Gothic"/>
              </a:rPr>
              <a:t>How long does it take to process a request?</a:t>
            </a:r>
          </a:p>
        </p:txBody>
      </p:sp>
    </p:spTree>
    <p:extLst>
      <p:ext uri="{BB962C8B-B14F-4D97-AF65-F5344CB8AC3E}">
        <p14:creationId xmlns:p14="http://schemas.microsoft.com/office/powerpoint/2010/main" val="10657866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pic>
        <p:nvPicPr>
          <p:cNvPr id="263" name="Shape 263" descr="../../../Desktop/Screen%20Shot%202016-12-06%20at%2010.15.01%20AM"/>
          <p:cNvPicPr preferRelativeResize="0"/>
          <p:nvPr/>
        </p:nvPicPr>
        <p:blipFill rotWithShape="1">
          <a:blip r:embed="rId3">
            <a:alphaModFix/>
          </a:blip>
          <a:srcRect/>
          <a:stretch/>
        </p:blipFill>
        <p:spPr>
          <a:xfrm>
            <a:off x="1893560" y="1015618"/>
            <a:ext cx="6904844" cy="5340210"/>
          </a:xfrm>
          <a:prstGeom prst="rect">
            <a:avLst/>
          </a:prstGeom>
          <a:noFill/>
          <a:ln>
            <a:noFill/>
          </a:ln>
        </p:spPr>
      </p:pic>
      <p:sp>
        <p:nvSpPr>
          <p:cNvPr id="265" name="Shape 265"/>
          <p:cNvSpPr txBox="1"/>
          <p:nvPr/>
        </p:nvSpPr>
        <p:spPr>
          <a:xfrm>
            <a:off x="0" y="2015164"/>
            <a:ext cx="2091847" cy="1222711"/>
          </a:xfrm>
          <a:prstGeom prst="rect">
            <a:avLst/>
          </a:prstGeom>
          <a:noFill/>
          <a:ln>
            <a:noFill/>
          </a:ln>
        </p:spPr>
        <p:txBody>
          <a:bodyPr lIns="91425" tIns="45700" rIns="91425" bIns="45700" anchor="t" anchorCtr="0">
            <a:noAutofit/>
          </a:bodyPr>
          <a:lstStyle/>
          <a:p>
            <a:pPr marL="171450" indent="-171450">
              <a:lnSpc>
                <a:spcPct val="90000"/>
              </a:lnSpc>
              <a:buClr>
                <a:srgbClr val="7E2C80"/>
              </a:buClr>
              <a:buSzPct val="100000"/>
              <a:buFont typeface="Arial"/>
              <a:buChar char="•"/>
            </a:pPr>
            <a:r>
              <a:rPr lang="en-US" sz="1800" dirty="0">
                <a:solidFill>
                  <a:schemeClr val="tx1"/>
                </a:solidFill>
                <a:latin typeface="Palatino Linotype"/>
                <a:ea typeface="Palatino Linotype"/>
                <a:cs typeface="Palatino Linotype"/>
                <a:sym typeface="Palatino Linotype"/>
              </a:rPr>
              <a:t>Processing time for most requests types are declining into 72 hours range</a:t>
            </a:r>
          </a:p>
          <a:p>
            <a:pPr marL="171450" indent="-171450">
              <a:lnSpc>
                <a:spcPct val="90000"/>
              </a:lnSpc>
              <a:buClr>
                <a:srgbClr val="7E2C80"/>
              </a:buClr>
              <a:buSzPct val="100000"/>
              <a:buFont typeface="Arial"/>
              <a:buChar char="•"/>
            </a:pPr>
            <a:endParaRPr sz="1800" dirty="0">
              <a:solidFill>
                <a:schemeClr val="tx1"/>
              </a:solidFill>
              <a:latin typeface="Palatino Linotype"/>
              <a:ea typeface="Palatino Linotype"/>
              <a:cs typeface="Palatino Linotype"/>
              <a:sym typeface="Palatino Linotype"/>
            </a:endParaRPr>
          </a:p>
          <a:p>
            <a:pPr marL="171450" indent="-171450">
              <a:lnSpc>
                <a:spcPct val="90000"/>
              </a:lnSpc>
              <a:buClr>
                <a:srgbClr val="7E2C80"/>
              </a:buClr>
              <a:buSzPct val="100000"/>
              <a:buFont typeface="Arial"/>
              <a:buChar char="•"/>
            </a:pPr>
            <a:r>
              <a:rPr lang="en-US" sz="1800" dirty="0">
                <a:solidFill>
                  <a:schemeClr val="tx1"/>
                </a:solidFill>
                <a:latin typeface="Palatino Linotype"/>
                <a:ea typeface="Palatino Linotype"/>
                <a:cs typeface="Palatino Linotype"/>
                <a:sym typeface="Palatino Linotype"/>
              </a:rPr>
              <a:t>Exception: Illegal Dumping Pickup &amp; Homeless Encampment</a:t>
            </a:r>
          </a:p>
          <a:p>
            <a:pPr marL="171450" marR="0" lvl="0" indent="-171450" algn="l" rtl="0">
              <a:lnSpc>
                <a:spcPct val="90000"/>
              </a:lnSpc>
              <a:spcBef>
                <a:spcPts val="750"/>
              </a:spcBef>
              <a:spcAft>
                <a:spcPts val="0"/>
              </a:spcAft>
              <a:buClr>
                <a:srgbClr val="7E2C80"/>
              </a:buClr>
              <a:buFont typeface="Arial"/>
              <a:buNone/>
            </a:pPr>
            <a:endParaRPr sz="2100" dirty="0">
              <a:solidFill>
                <a:srgbClr val="7E2C80"/>
              </a:solidFill>
              <a:latin typeface="Palatino Linotype"/>
              <a:ea typeface="Palatino Linotype"/>
              <a:cs typeface="Palatino Linotype"/>
              <a:sym typeface="Palatino Linotype"/>
            </a:endParaRPr>
          </a:p>
          <a:p>
            <a:pPr marL="171450" marR="0" lvl="0" indent="-171450" algn="l" rtl="0">
              <a:lnSpc>
                <a:spcPct val="90000"/>
              </a:lnSpc>
              <a:spcBef>
                <a:spcPts val="750"/>
              </a:spcBef>
              <a:buClr>
                <a:srgbClr val="7E2C80"/>
              </a:buClr>
              <a:buFont typeface="Arial"/>
              <a:buNone/>
            </a:pPr>
            <a:endParaRPr sz="2100" dirty="0">
              <a:solidFill>
                <a:srgbClr val="7E2C80"/>
              </a:solidFill>
              <a:latin typeface="Palatino Linotype"/>
              <a:ea typeface="Palatino Linotype"/>
              <a:cs typeface="Palatino Linotype"/>
              <a:sym typeface="Palatino Linotype"/>
            </a:endParaRPr>
          </a:p>
        </p:txBody>
      </p:sp>
      <p:sp>
        <p:nvSpPr>
          <p:cNvPr id="266" name="Shape 266"/>
          <p:cNvSpPr/>
          <p:nvPr/>
        </p:nvSpPr>
        <p:spPr>
          <a:xfrm>
            <a:off x="6257560" y="2626519"/>
            <a:ext cx="2098622" cy="299804"/>
          </a:xfrm>
          <a:prstGeom prst="ellipse">
            <a:avLst/>
          </a:prstGeom>
          <a:noFill/>
          <a:ln w="12700" cap="flat" cmpd="sng">
            <a:solidFill>
              <a:srgbClr val="C00000"/>
            </a:solidFill>
            <a:prstDash val="solid"/>
            <a:miter/>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lt1"/>
              </a:solidFill>
              <a:latin typeface="Palatino Linotype"/>
              <a:ea typeface="Palatino Linotype"/>
              <a:cs typeface="Palatino Linotype"/>
              <a:sym typeface="Palatino Linotype"/>
            </a:endParaRPr>
          </a:p>
        </p:txBody>
      </p:sp>
      <p:sp>
        <p:nvSpPr>
          <p:cNvPr id="267" name="Shape 267"/>
          <p:cNvSpPr/>
          <p:nvPr/>
        </p:nvSpPr>
        <p:spPr>
          <a:xfrm>
            <a:off x="2957891" y="3353082"/>
            <a:ext cx="2098622" cy="299804"/>
          </a:xfrm>
          <a:prstGeom prst="ellipse">
            <a:avLst/>
          </a:prstGeom>
          <a:noFill/>
          <a:ln w="12700" cap="flat" cmpd="sng">
            <a:solidFill>
              <a:srgbClr val="C00000"/>
            </a:solidFill>
            <a:prstDash val="solid"/>
            <a:miter/>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lt1"/>
              </a:solidFill>
              <a:latin typeface="Palatino Linotype"/>
              <a:ea typeface="Palatino Linotype"/>
              <a:cs typeface="Palatino Linotype"/>
              <a:sym typeface="Palatino Linotype"/>
            </a:endParaRPr>
          </a:p>
        </p:txBody>
      </p:sp>
      <p:sp>
        <p:nvSpPr>
          <p:cNvPr id="8" name="Shape 248"/>
          <p:cNvSpPr txBox="1">
            <a:spLocks noGrp="1"/>
          </p:cNvSpPr>
          <p:nvPr>
            <p:ph type="title"/>
          </p:nvPr>
        </p:nvSpPr>
        <p:spPr>
          <a:xfrm>
            <a:off x="210569" y="219138"/>
            <a:ext cx="7886700" cy="730428"/>
          </a:xfrm>
          <a:prstGeom prst="rect">
            <a:avLst/>
          </a:prstGeom>
          <a:noFill/>
          <a:ln>
            <a:noFill/>
          </a:ln>
        </p:spPr>
        <p:txBody>
          <a:bodyPr lIns="91425" tIns="45700" rIns="91425" bIns="45700" anchor="ctr" anchorCtr="0">
            <a:noAutofit/>
          </a:bodyPr>
          <a:lstStyle/>
          <a:p>
            <a:pPr marL="0" marR="0" lvl="0" indent="0" algn="l" rtl="0">
              <a:lnSpc>
                <a:spcPct val="90000"/>
              </a:lnSpc>
              <a:spcBef>
                <a:spcPts val="0"/>
              </a:spcBef>
              <a:buClr>
                <a:srgbClr val="7E2C80"/>
              </a:buClr>
              <a:buSzPct val="25000"/>
              <a:buFont typeface="Century Gothic"/>
              <a:buNone/>
            </a:pPr>
            <a:r>
              <a:rPr lang="en-US" sz="2970" b="0" i="0" u="none" strike="noStrike" cap="none">
                <a:solidFill>
                  <a:srgbClr val="7E2C80"/>
                </a:solidFill>
                <a:latin typeface="Century Gothic"/>
                <a:ea typeface="Century Gothic"/>
                <a:cs typeface="Century Gothic"/>
                <a:sym typeface="Century Gothic"/>
              </a:rPr>
              <a:t>How long does it take to process a request?</a:t>
            </a:r>
          </a:p>
        </p:txBody>
      </p:sp>
    </p:spTree>
    <p:extLst>
      <p:ext uri="{BB962C8B-B14F-4D97-AF65-F5344CB8AC3E}">
        <p14:creationId xmlns:p14="http://schemas.microsoft.com/office/powerpoint/2010/main" val="21402368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Shape 294"/>
          <p:cNvSpPr txBox="1">
            <a:spLocks noGrp="1"/>
          </p:cNvSpPr>
          <p:nvPr>
            <p:ph type="title"/>
          </p:nvPr>
        </p:nvSpPr>
        <p:spPr>
          <a:xfrm>
            <a:off x="403181" y="237162"/>
            <a:ext cx="7886700" cy="730428"/>
          </a:xfrm>
          <a:prstGeom prst="rect">
            <a:avLst/>
          </a:prstGeom>
          <a:noFill/>
          <a:ln>
            <a:noFill/>
          </a:ln>
        </p:spPr>
        <p:txBody>
          <a:bodyPr lIns="91425" tIns="45700" rIns="91425" bIns="45700" anchor="ctr" anchorCtr="0">
            <a:noAutofit/>
          </a:bodyPr>
          <a:lstStyle/>
          <a:p>
            <a:pPr marL="0" marR="0" lvl="0" indent="0" algn="l" rtl="0">
              <a:lnSpc>
                <a:spcPct val="90000"/>
              </a:lnSpc>
              <a:spcBef>
                <a:spcPts val="0"/>
              </a:spcBef>
              <a:buClr>
                <a:srgbClr val="7E2C80"/>
              </a:buClr>
              <a:buSzPct val="25000"/>
              <a:buFont typeface="Century Gothic"/>
              <a:buNone/>
            </a:pPr>
            <a:r>
              <a:rPr lang="en-US" sz="3300" b="0" i="0" u="none" strike="noStrike" cap="none">
                <a:solidFill>
                  <a:srgbClr val="7E2C80"/>
                </a:solidFill>
                <a:latin typeface="Century Gothic"/>
                <a:ea typeface="Century Gothic"/>
                <a:cs typeface="Century Gothic"/>
                <a:sym typeface="Century Gothic"/>
              </a:rPr>
              <a:t>Which department is in charge?</a:t>
            </a:r>
          </a:p>
        </p:txBody>
      </p:sp>
      <p:pic>
        <p:nvPicPr>
          <p:cNvPr id="295" name="Shape 295" descr="../../../Desktop/Screen%20Shot%202016-12-06%20at%2010.09.37%20AM"/>
          <p:cNvPicPr preferRelativeResize="0"/>
          <p:nvPr/>
        </p:nvPicPr>
        <p:blipFill rotWithShape="1">
          <a:blip r:embed="rId3">
            <a:alphaModFix/>
          </a:blip>
          <a:srcRect/>
          <a:stretch/>
        </p:blipFill>
        <p:spPr>
          <a:xfrm>
            <a:off x="751560" y="1164920"/>
            <a:ext cx="6914367" cy="4647156"/>
          </a:xfrm>
          <a:prstGeom prst="rect">
            <a:avLst/>
          </a:prstGeom>
          <a:noFill/>
          <a:ln>
            <a:noFill/>
          </a:ln>
        </p:spPr>
      </p:pic>
      <p:sp>
        <p:nvSpPr>
          <p:cNvPr id="296" name="Shape 296"/>
          <p:cNvSpPr/>
          <p:nvPr/>
        </p:nvSpPr>
        <p:spPr>
          <a:xfrm>
            <a:off x="1112467" y="5887232"/>
            <a:ext cx="7127310" cy="750974"/>
          </a:xfrm>
          <a:prstGeom prst="rect">
            <a:avLst/>
          </a:prstGeom>
          <a:noFill/>
          <a:ln>
            <a:noFill/>
          </a:ln>
        </p:spPr>
        <p:txBody>
          <a:bodyPr lIns="91425" tIns="45700" rIns="91425" bIns="45700" anchor="t" anchorCtr="0">
            <a:noAutofit/>
          </a:bodyPr>
          <a:lstStyle/>
          <a:p>
            <a:pPr marL="171450" lvl="2" indent="-171450">
              <a:lnSpc>
                <a:spcPct val="90000"/>
              </a:lnSpc>
              <a:buClr>
                <a:srgbClr val="7E2C80"/>
              </a:buClr>
              <a:buSzPct val="100000"/>
              <a:buFont typeface="Arial"/>
              <a:buChar char="•"/>
            </a:pPr>
            <a:r>
              <a:rPr lang="en-US" sz="2000" dirty="0">
                <a:solidFill>
                  <a:schemeClr val="tx1"/>
                </a:solidFill>
                <a:latin typeface="Palatino Linotype"/>
                <a:ea typeface="Palatino Linotype"/>
                <a:cs typeface="Palatino Linotype"/>
                <a:sym typeface="Century Gothic"/>
              </a:rPr>
              <a:t>Add more specialized category to break down “Other” requests</a:t>
            </a:r>
          </a:p>
        </p:txBody>
      </p:sp>
    </p:spTree>
    <p:extLst>
      <p:ext uri="{BB962C8B-B14F-4D97-AF65-F5344CB8AC3E}">
        <p14:creationId xmlns:p14="http://schemas.microsoft.com/office/powerpoint/2010/main" val="9686188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Shape 296"/>
          <p:cNvSpPr txBox="1">
            <a:spLocks noGrp="1"/>
          </p:cNvSpPr>
          <p:nvPr>
            <p:ph type="title"/>
          </p:nvPr>
        </p:nvSpPr>
        <p:spPr>
          <a:xfrm>
            <a:off x="628650" y="365126"/>
            <a:ext cx="7886700" cy="730428"/>
          </a:xfrm>
          <a:prstGeom prst="rect">
            <a:avLst/>
          </a:prstGeom>
          <a:noFill/>
          <a:ln>
            <a:noFill/>
          </a:ln>
        </p:spPr>
        <p:txBody>
          <a:bodyPr lIns="91425" tIns="45700" rIns="91425" bIns="45700" anchor="ctr" anchorCtr="0">
            <a:noAutofit/>
          </a:bodyPr>
          <a:lstStyle/>
          <a:p>
            <a:pPr marL="0" marR="0" lvl="0" indent="0" algn="l" rtl="0">
              <a:lnSpc>
                <a:spcPct val="90000"/>
              </a:lnSpc>
              <a:spcBef>
                <a:spcPts val="0"/>
              </a:spcBef>
              <a:buClr>
                <a:srgbClr val="7E2C80"/>
              </a:buClr>
              <a:buSzPct val="25000"/>
              <a:buFont typeface="Century Gothic"/>
              <a:buNone/>
            </a:pPr>
            <a:r>
              <a:rPr lang="en-US" sz="3300" b="0" i="0" u="none" strike="noStrike" cap="none">
                <a:solidFill>
                  <a:srgbClr val="7E2C80"/>
                </a:solidFill>
                <a:latin typeface="Century Gothic"/>
                <a:ea typeface="Century Gothic"/>
                <a:cs typeface="Century Gothic"/>
                <a:sym typeface="Century Gothic"/>
              </a:rPr>
              <a:t>Forecasting </a:t>
            </a:r>
          </a:p>
        </p:txBody>
      </p:sp>
      <p:pic>
        <p:nvPicPr>
          <p:cNvPr id="297" name="Shape 297" descr="/Users/zhifengyu/Desktop/Screen Shot 2016-12-05 at 11.12.35 PM.png"/>
          <p:cNvPicPr preferRelativeResize="0"/>
          <p:nvPr/>
        </p:nvPicPr>
        <p:blipFill rotWithShape="1">
          <a:blip r:embed="rId3">
            <a:alphaModFix/>
          </a:blip>
          <a:srcRect/>
          <a:stretch/>
        </p:blipFill>
        <p:spPr>
          <a:xfrm>
            <a:off x="1014607" y="1258394"/>
            <a:ext cx="6814159" cy="4340740"/>
          </a:xfrm>
          <a:prstGeom prst="rect">
            <a:avLst/>
          </a:prstGeom>
          <a:noFill/>
          <a:ln>
            <a:noFill/>
          </a:ln>
        </p:spPr>
      </p:pic>
    </p:spTree>
    <p:extLst>
      <p:ext uri="{BB962C8B-B14F-4D97-AF65-F5344CB8AC3E}">
        <p14:creationId xmlns:p14="http://schemas.microsoft.com/office/powerpoint/2010/main" val="13076639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graphicFrame>
        <p:nvGraphicFramePr>
          <p:cNvPr id="302" name="Shape 302"/>
          <p:cNvGraphicFramePr/>
          <p:nvPr/>
        </p:nvGraphicFramePr>
        <p:xfrm>
          <a:off x="628652" y="1624725"/>
          <a:ext cx="7886725" cy="391414"/>
        </p:xfrm>
        <a:graphic>
          <a:graphicData uri="http://schemas.openxmlformats.org/drawingml/2006/table">
            <a:tbl>
              <a:tblPr firstRow="1" firstCol="1" bandRow="1">
                <a:noFill/>
                <a:tableStyleId>{2E3FB6CE-5AC9-4365-9FB7-EE96A3B19F7B}</a:tableStyleId>
              </a:tblPr>
              <a:tblGrid>
                <a:gridCol w="1126675">
                  <a:extLst>
                    <a:ext uri="{9D8B030D-6E8A-4147-A177-3AD203B41FA5}">
                      <a16:colId xmlns:a16="http://schemas.microsoft.com/office/drawing/2014/main" val="20000"/>
                    </a:ext>
                  </a:extLst>
                </a:gridCol>
                <a:gridCol w="1126675">
                  <a:extLst>
                    <a:ext uri="{9D8B030D-6E8A-4147-A177-3AD203B41FA5}">
                      <a16:colId xmlns:a16="http://schemas.microsoft.com/office/drawing/2014/main" val="20001"/>
                    </a:ext>
                  </a:extLst>
                </a:gridCol>
                <a:gridCol w="1126675">
                  <a:extLst>
                    <a:ext uri="{9D8B030D-6E8A-4147-A177-3AD203B41FA5}">
                      <a16:colId xmlns:a16="http://schemas.microsoft.com/office/drawing/2014/main" val="20002"/>
                    </a:ext>
                  </a:extLst>
                </a:gridCol>
                <a:gridCol w="1126675">
                  <a:extLst>
                    <a:ext uri="{9D8B030D-6E8A-4147-A177-3AD203B41FA5}">
                      <a16:colId xmlns:a16="http://schemas.microsoft.com/office/drawing/2014/main" val="20003"/>
                    </a:ext>
                  </a:extLst>
                </a:gridCol>
                <a:gridCol w="1126675">
                  <a:extLst>
                    <a:ext uri="{9D8B030D-6E8A-4147-A177-3AD203B41FA5}">
                      <a16:colId xmlns:a16="http://schemas.microsoft.com/office/drawing/2014/main" val="20004"/>
                    </a:ext>
                  </a:extLst>
                </a:gridCol>
                <a:gridCol w="1126675">
                  <a:extLst>
                    <a:ext uri="{9D8B030D-6E8A-4147-A177-3AD203B41FA5}">
                      <a16:colId xmlns:a16="http://schemas.microsoft.com/office/drawing/2014/main" val="20005"/>
                    </a:ext>
                  </a:extLst>
                </a:gridCol>
                <a:gridCol w="1126675">
                  <a:extLst>
                    <a:ext uri="{9D8B030D-6E8A-4147-A177-3AD203B41FA5}">
                      <a16:colId xmlns:a16="http://schemas.microsoft.com/office/drawing/2014/main" val="20006"/>
                    </a:ext>
                  </a:extLst>
                </a:gridCol>
              </a:tblGrid>
              <a:tr h="195707">
                <a:tc>
                  <a:txBody>
                    <a:bodyPr/>
                    <a:lstStyle/>
                    <a:p>
                      <a:pPr marL="0" marR="0" lvl="0" indent="0" algn="ctr" rtl="0">
                        <a:lnSpc>
                          <a:spcPct val="107000"/>
                        </a:lnSpc>
                        <a:spcBef>
                          <a:spcPts val="0"/>
                        </a:spcBef>
                        <a:spcAft>
                          <a:spcPts val="0"/>
                        </a:spcAft>
                        <a:buSzPct val="25000"/>
                        <a:buNone/>
                      </a:pPr>
                      <a:r>
                        <a:rPr lang="en-US" sz="1200" u="none" strike="noStrike" cap="none"/>
                        <a:t>Monday</a:t>
                      </a:r>
                    </a:p>
                  </a:txBody>
                  <a:tcPr marL="68575" marR="68575" marT="0" marB="0"/>
                </a:tc>
                <a:tc>
                  <a:txBody>
                    <a:bodyPr/>
                    <a:lstStyle/>
                    <a:p>
                      <a:pPr marL="0" marR="0" lvl="0" indent="0" algn="ctr" rtl="0">
                        <a:lnSpc>
                          <a:spcPct val="107000"/>
                        </a:lnSpc>
                        <a:spcBef>
                          <a:spcPts val="0"/>
                        </a:spcBef>
                        <a:spcAft>
                          <a:spcPts val="0"/>
                        </a:spcAft>
                        <a:buSzPct val="25000"/>
                        <a:buNone/>
                      </a:pPr>
                      <a:r>
                        <a:rPr lang="en-US" sz="1200" u="none" strike="noStrike" cap="none"/>
                        <a:t>Tuesday</a:t>
                      </a:r>
                    </a:p>
                  </a:txBody>
                  <a:tcPr marL="68575" marR="68575" marT="0" marB="0"/>
                </a:tc>
                <a:tc>
                  <a:txBody>
                    <a:bodyPr/>
                    <a:lstStyle/>
                    <a:p>
                      <a:pPr marL="0" marR="0" lvl="0" indent="0" algn="ctr" rtl="0">
                        <a:lnSpc>
                          <a:spcPct val="107000"/>
                        </a:lnSpc>
                        <a:spcBef>
                          <a:spcPts val="0"/>
                        </a:spcBef>
                        <a:spcAft>
                          <a:spcPts val="0"/>
                        </a:spcAft>
                        <a:buSzPct val="25000"/>
                        <a:buNone/>
                      </a:pPr>
                      <a:r>
                        <a:rPr lang="en-US" sz="1200" u="none" strike="noStrike" cap="none"/>
                        <a:t>Wednesday</a:t>
                      </a:r>
                    </a:p>
                  </a:txBody>
                  <a:tcPr marL="68575" marR="68575" marT="0" marB="0"/>
                </a:tc>
                <a:tc>
                  <a:txBody>
                    <a:bodyPr/>
                    <a:lstStyle/>
                    <a:p>
                      <a:pPr marL="0" marR="0" lvl="0" indent="0" algn="ctr" rtl="0">
                        <a:lnSpc>
                          <a:spcPct val="107000"/>
                        </a:lnSpc>
                        <a:spcBef>
                          <a:spcPts val="0"/>
                        </a:spcBef>
                        <a:spcAft>
                          <a:spcPts val="0"/>
                        </a:spcAft>
                        <a:buSzPct val="25000"/>
                        <a:buNone/>
                      </a:pPr>
                      <a:r>
                        <a:rPr lang="en-US" sz="1200" u="none" strike="noStrike" cap="none"/>
                        <a:t>Thursday</a:t>
                      </a:r>
                    </a:p>
                  </a:txBody>
                  <a:tcPr marL="68575" marR="68575" marT="0" marB="0"/>
                </a:tc>
                <a:tc>
                  <a:txBody>
                    <a:bodyPr/>
                    <a:lstStyle/>
                    <a:p>
                      <a:pPr marL="0" marR="0" lvl="0" indent="0" algn="ctr" rtl="0">
                        <a:lnSpc>
                          <a:spcPct val="107000"/>
                        </a:lnSpc>
                        <a:spcBef>
                          <a:spcPts val="0"/>
                        </a:spcBef>
                        <a:spcAft>
                          <a:spcPts val="0"/>
                        </a:spcAft>
                        <a:buSzPct val="25000"/>
                        <a:buNone/>
                      </a:pPr>
                      <a:r>
                        <a:rPr lang="en-US" sz="1200" u="none" strike="noStrike" cap="none"/>
                        <a:t>Friday</a:t>
                      </a:r>
                    </a:p>
                  </a:txBody>
                  <a:tcPr marL="68575" marR="68575" marT="0" marB="0"/>
                </a:tc>
                <a:tc>
                  <a:txBody>
                    <a:bodyPr/>
                    <a:lstStyle/>
                    <a:p>
                      <a:pPr marL="0" marR="0" lvl="0" indent="0" algn="ctr" rtl="0">
                        <a:lnSpc>
                          <a:spcPct val="107000"/>
                        </a:lnSpc>
                        <a:spcBef>
                          <a:spcPts val="0"/>
                        </a:spcBef>
                        <a:spcAft>
                          <a:spcPts val="0"/>
                        </a:spcAft>
                        <a:buSzPct val="25000"/>
                        <a:buNone/>
                      </a:pPr>
                      <a:r>
                        <a:rPr lang="en-US" sz="1200" u="none" strike="noStrike" cap="none"/>
                        <a:t>Saturday</a:t>
                      </a:r>
                    </a:p>
                  </a:txBody>
                  <a:tcPr marL="68575" marR="68575" marT="0" marB="0"/>
                </a:tc>
                <a:tc>
                  <a:txBody>
                    <a:bodyPr/>
                    <a:lstStyle/>
                    <a:p>
                      <a:pPr marL="0" marR="0" lvl="0" indent="0" algn="ctr" rtl="0">
                        <a:lnSpc>
                          <a:spcPct val="107000"/>
                        </a:lnSpc>
                        <a:spcBef>
                          <a:spcPts val="0"/>
                        </a:spcBef>
                        <a:spcAft>
                          <a:spcPts val="0"/>
                        </a:spcAft>
                        <a:buSzPct val="25000"/>
                        <a:buNone/>
                      </a:pPr>
                      <a:r>
                        <a:rPr lang="en-US" sz="1200" u="none" strike="noStrike" cap="none"/>
                        <a:t>Sunday</a:t>
                      </a:r>
                    </a:p>
                  </a:txBody>
                  <a:tcPr marL="68575" marR="68575" marT="0" marB="0"/>
                </a:tc>
                <a:extLst>
                  <a:ext uri="{0D108BD9-81ED-4DB2-BD59-A6C34878D82A}">
                    <a16:rowId xmlns:a16="http://schemas.microsoft.com/office/drawing/2014/main" val="10000"/>
                  </a:ext>
                </a:extLst>
              </a:tr>
              <a:tr h="195707">
                <a:tc>
                  <a:txBody>
                    <a:bodyPr/>
                    <a:lstStyle/>
                    <a:p>
                      <a:pPr marL="0" marR="0" lvl="0" indent="0" algn="ctr" rtl="0">
                        <a:lnSpc>
                          <a:spcPct val="107000"/>
                        </a:lnSpc>
                        <a:spcBef>
                          <a:spcPts val="0"/>
                        </a:spcBef>
                        <a:spcAft>
                          <a:spcPts val="0"/>
                        </a:spcAft>
                        <a:buSzPct val="25000"/>
                        <a:buNone/>
                      </a:pPr>
                      <a:r>
                        <a:rPr lang="en-US" sz="1200" u="none" strike="noStrike" cap="none"/>
                        <a:t>4238</a:t>
                      </a:r>
                    </a:p>
                  </a:txBody>
                  <a:tcPr marL="68575" marR="68575" marT="0" marB="0"/>
                </a:tc>
                <a:tc>
                  <a:txBody>
                    <a:bodyPr/>
                    <a:lstStyle/>
                    <a:p>
                      <a:pPr marL="0" marR="0" lvl="0" indent="0" algn="ctr" rtl="0">
                        <a:lnSpc>
                          <a:spcPct val="107000"/>
                        </a:lnSpc>
                        <a:spcBef>
                          <a:spcPts val="0"/>
                        </a:spcBef>
                        <a:spcAft>
                          <a:spcPts val="0"/>
                        </a:spcAft>
                        <a:buSzPct val="25000"/>
                        <a:buNone/>
                      </a:pPr>
                      <a:r>
                        <a:rPr lang="en-US" sz="1200" u="none" strike="noStrike" cap="none"/>
                        <a:t>3557</a:t>
                      </a:r>
                    </a:p>
                  </a:txBody>
                  <a:tcPr marL="68575" marR="68575" marT="0" marB="0"/>
                </a:tc>
                <a:tc>
                  <a:txBody>
                    <a:bodyPr/>
                    <a:lstStyle/>
                    <a:p>
                      <a:pPr marL="0" marR="0" lvl="0" indent="0" algn="ctr" rtl="0">
                        <a:lnSpc>
                          <a:spcPct val="107000"/>
                        </a:lnSpc>
                        <a:spcBef>
                          <a:spcPts val="0"/>
                        </a:spcBef>
                        <a:spcAft>
                          <a:spcPts val="0"/>
                        </a:spcAft>
                        <a:buSzPct val="25000"/>
                        <a:buNone/>
                      </a:pPr>
                      <a:r>
                        <a:rPr lang="en-US" sz="1200" u="none" strike="noStrike" cap="none"/>
                        <a:t>3572</a:t>
                      </a:r>
                    </a:p>
                  </a:txBody>
                  <a:tcPr marL="68575" marR="68575" marT="0" marB="0"/>
                </a:tc>
                <a:tc>
                  <a:txBody>
                    <a:bodyPr/>
                    <a:lstStyle/>
                    <a:p>
                      <a:pPr marL="0" marR="0" lvl="0" indent="0" algn="ctr" rtl="0">
                        <a:lnSpc>
                          <a:spcPct val="107000"/>
                        </a:lnSpc>
                        <a:spcBef>
                          <a:spcPts val="0"/>
                        </a:spcBef>
                        <a:spcAft>
                          <a:spcPts val="0"/>
                        </a:spcAft>
                        <a:buSzPct val="25000"/>
                        <a:buNone/>
                      </a:pPr>
                      <a:r>
                        <a:rPr lang="en-US" sz="1200" u="none" strike="noStrike" cap="none"/>
                        <a:t>2837</a:t>
                      </a:r>
                    </a:p>
                  </a:txBody>
                  <a:tcPr marL="68575" marR="68575" marT="0" marB="0"/>
                </a:tc>
                <a:tc>
                  <a:txBody>
                    <a:bodyPr/>
                    <a:lstStyle/>
                    <a:p>
                      <a:pPr marL="0" marR="0" lvl="0" indent="0" algn="ctr" rtl="0">
                        <a:lnSpc>
                          <a:spcPct val="107000"/>
                        </a:lnSpc>
                        <a:spcBef>
                          <a:spcPts val="0"/>
                        </a:spcBef>
                        <a:spcAft>
                          <a:spcPts val="0"/>
                        </a:spcAft>
                        <a:buSzPct val="25000"/>
                        <a:buNone/>
                      </a:pPr>
                      <a:r>
                        <a:rPr lang="en-US" sz="1200" u="none" strike="noStrike" cap="none"/>
                        <a:t>2127</a:t>
                      </a:r>
                    </a:p>
                  </a:txBody>
                  <a:tcPr marL="68575" marR="68575" marT="0" marB="0"/>
                </a:tc>
                <a:tc>
                  <a:txBody>
                    <a:bodyPr/>
                    <a:lstStyle/>
                    <a:p>
                      <a:pPr marL="0" marR="0" lvl="0" indent="0" algn="ctr" rtl="0">
                        <a:lnSpc>
                          <a:spcPct val="107000"/>
                        </a:lnSpc>
                        <a:spcBef>
                          <a:spcPts val="0"/>
                        </a:spcBef>
                        <a:spcAft>
                          <a:spcPts val="0"/>
                        </a:spcAft>
                        <a:buSzPct val="25000"/>
                        <a:buNone/>
                      </a:pPr>
                      <a:r>
                        <a:rPr lang="en-US" sz="1200" u="none" strike="noStrike" cap="none"/>
                        <a:t>1132</a:t>
                      </a:r>
                    </a:p>
                  </a:txBody>
                  <a:tcPr marL="68575" marR="68575" marT="0" marB="0"/>
                </a:tc>
                <a:tc>
                  <a:txBody>
                    <a:bodyPr/>
                    <a:lstStyle/>
                    <a:p>
                      <a:pPr marL="0" marR="0" lvl="0" indent="0" algn="ctr" rtl="0">
                        <a:lnSpc>
                          <a:spcPct val="107000"/>
                        </a:lnSpc>
                        <a:spcBef>
                          <a:spcPts val="0"/>
                        </a:spcBef>
                        <a:spcAft>
                          <a:spcPts val="0"/>
                        </a:spcAft>
                        <a:buSzPct val="25000"/>
                        <a:buNone/>
                      </a:pPr>
                      <a:r>
                        <a:rPr lang="en-US" sz="1200" u="none" strike="noStrike" cap="none"/>
                        <a:t>484</a:t>
                      </a:r>
                    </a:p>
                  </a:txBody>
                  <a:tcPr marL="68575" marR="68575" marT="0" marB="0"/>
                </a:tc>
                <a:extLst>
                  <a:ext uri="{0D108BD9-81ED-4DB2-BD59-A6C34878D82A}">
                    <a16:rowId xmlns:a16="http://schemas.microsoft.com/office/drawing/2014/main" val="10001"/>
                  </a:ext>
                </a:extLst>
              </a:tr>
            </a:tbl>
          </a:graphicData>
        </a:graphic>
      </p:graphicFrame>
      <p:graphicFrame>
        <p:nvGraphicFramePr>
          <p:cNvPr id="303" name="Shape 303"/>
          <p:cNvGraphicFramePr/>
          <p:nvPr/>
        </p:nvGraphicFramePr>
        <p:xfrm>
          <a:off x="628654" y="2819526"/>
          <a:ext cx="7886625" cy="426720"/>
        </p:xfrm>
        <a:graphic>
          <a:graphicData uri="http://schemas.openxmlformats.org/drawingml/2006/table">
            <a:tbl>
              <a:tblPr firstRow="1" firstCol="1" bandRow="1">
                <a:noFill/>
                <a:tableStyleId>{2E3FB6CE-5AC9-4365-9FB7-EE96A3B19F7B}</a:tableStyleId>
              </a:tblPr>
              <a:tblGrid>
                <a:gridCol w="1118100">
                  <a:extLst>
                    <a:ext uri="{9D8B030D-6E8A-4147-A177-3AD203B41FA5}">
                      <a16:colId xmlns:a16="http://schemas.microsoft.com/office/drawing/2014/main" val="20000"/>
                    </a:ext>
                  </a:extLst>
                </a:gridCol>
                <a:gridCol w="1118100">
                  <a:extLst>
                    <a:ext uri="{9D8B030D-6E8A-4147-A177-3AD203B41FA5}">
                      <a16:colId xmlns:a16="http://schemas.microsoft.com/office/drawing/2014/main" val="20001"/>
                    </a:ext>
                  </a:extLst>
                </a:gridCol>
                <a:gridCol w="1118100">
                  <a:extLst>
                    <a:ext uri="{9D8B030D-6E8A-4147-A177-3AD203B41FA5}">
                      <a16:colId xmlns:a16="http://schemas.microsoft.com/office/drawing/2014/main" val="20002"/>
                    </a:ext>
                  </a:extLst>
                </a:gridCol>
                <a:gridCol w="1118100">
                  <a:extLst>
                    <a:ext uri="{9D8B030D-6E8A-4147-A177-3AD203B41FA5}">
                      <a16:colId xmlns:a16="http://schemas.microsoft.com/office/drawing/2014/main" val="20003"/>
                    </a:ext>
                  </a:extLst>
                </a:gridCol>
                <a:gridCol w="1118100">
                  <a:extLst>
                    <a:ext uri="{9D8B030D-6E8A-4147-A177-3AD203B41FA5}">
                      <a16:colId xmlns:a16="http://schemas.microsoft.com/office/drawing/2014/main" val="20004"/>
                    </a:ext>
                  </a:extLst>
                </a:gridCol>
                <a:gridCol w="1118100">
                  <a:extLst>
                    <a:ext uri="{9D8B030D-6E8A-4147-A177-3AD203B41FA5}">
                      <a16:colId xmlns:a16="http://schemas.microsoft.com/office/drawing/2014/main" val="20005"/>
                    </a:ext>
                  </a:extLst>
                </a:gridCol>
                <a:gridCol w="1178025">
                  <a:extLst>
                    <a:ext uri="{9D8B030D-6E8A-4147-A177-3AD203B41FA5}">
                      <a16:colId xmlns:a16="http://schemas.microsoft.com/office/drawing/2014/main" val="20006"/>
                    </a:ext>
                  </a:extLst>
                </a:gridCol>
              </a:tblGrid>
              <a:tr h="213360">
                <a:tc>
                  <a:txBody>
                    <a:bodyPr/>
                    <a:lstStyle/>
                    <a:p>
                      <a:pPr marL="0" marR="0" lvl="0" indent="0" algn="l" rtl="0">
                        <a:spcBef>
                          <a:spcPts val="0"/>
                        </a:spcBef>
                        <a:spcAft>
                          <a:spcPts val="0"/>
                        </a:spcAft>
                        <a:buSzPct val="25000"/>
                        <a:buNone/>
                      </a:pPr>
                      <a:r>
                        <a:rPr lang="en-US" sz="1400" u="none" strike="noStrike" cap="none"/>
                        <a:t> Monday</a:t>
                      </a:r>
                    </a:p>
                  </a:txBody>
                  <a:tcPr marL="68575" marR="68575" marT="0" marB="0"/>
                </a:tc>
                <a:tc>
                  <a:txBody>
                    <a:bodyPr/>
                    <a:lstStyle/>
                    <a:p>
                      <a:pPr marL="0" marR="0" lvl="0" indent="0" algn="ctr" rtl="0">
                        <a:spcBef>
                          <a:spcPts val="0"/>
                        </a:spcBef>
                        <a:spcAft>
                          <a:spcPts val="0"/>
                        </a:spcAft>
                        <a:buSzPct val="25000"/>
                        <a:buNone/>
                      </a:pPr>
                      <a:r>
                        <a:rPr lang="en-US" sz="1400" u="none" strike="noStrike" cap="none"/>
                        <a:t>Tuesday</a:t>
                      </a:r>
                    </a:p>
                  </a:txBody>
                  <a:tcPr marL="68575" marR="68575" marT="0" marB="0"/>
                </a:tc>
                <a:tc>
                  <a:txBody>
                    <a:bodyPr/>
                    <a:lstStyle/>
                    <a:p>
                      <a:pPr marL="0" marR="0" lvl="0" indent="0" algn="ctr" rtl="0">
                        <a:spcBef>
                          <a:spcPts val="0"/>
                        </a:spcBef>
                        <a:spcAft>
                          <a:spcPts val="0"/>
                        </a:spcAft>
                        <a:buSzPct val="25000"/>
                        <a:buNone/>
                      </a:pPr>
                      <a:r>
                        <a:rPr lang="en-US" sz="1400" u="none" strike="noStrike" cap="none"/>
                        <a:t>Wednesday</a:t>
                      </a:r>
                    </a:p>
                  </a:txBody>
                  <a:tcPr marL="68575" marR="68575" marT="0" marB="0"/>
                </a:tc>
                <a:tc>
                  <a:txBody>
                    <a:bodyPr/>
                    <a:lstStyle/>
                    <a:p>
                      <a:pPr marL="0" marR="0" lvl="0" indent="0" algn="ctr" rtl="0">
                        <a:spcBef>
                          <a:spcPts val="0"/>
                        </a:spcBef>
                        <a:spcAft>
                          <a:spcPts val="0"/>
                        </a:spcAft>
                        <a:buSzPct val="25000"/>
                        <a:buNone/>
                      </a:pPr>
                      <a:r>
                        <a:rPr lang="en-US" sz="1400" u="none" strike="noStrike" cap="none"/>
                        <a:t>Thursday</a:t>
                      </a:r>
                    </a:p>
                  </a:txBody>
                  <a:tcPr marL="68575" marR="68575" marT="0" marB="0"/>
                </a:tc>
                <a:tc>
                  <a:txBody>
                    <a:bodyPr/>
                    <a:lstStyle/>
                    <a:p>
                      <a:pPr marL="0" marR="0" lvl="0" indent="0" algn="ctr" rtl="0">
                        <a:spcBef>
                          <a:spcPts val="0"/>
                        </a:spcBef>
                        <a:spcAft>
                          <a:spcPts val="0"/>
                        </a:spcAft>
                        <a:buSzPct val="25000"/>
                        <a:buNone/>
                      </a:pPr>
                      <a:r>
                        <a:rPr lang="en-US" sz="1400" u="none" strike="noStrike" cap="none"/>
                        <a:t>Friday</a:t>
                      </a:r>
                    </a:p>
                  </a:txBody>
                  <a:tcPr marL="68575" marR="68575" marT="0" marB="0"/>
                </a:tc>
                <a:tc>
                  <a:txBody>
                    <a:bodyPr/>
                    <a:lstStyle/>
                    <a:p>
                      <a:pPr marL="0" marR="0" lvl="0" indent="0" algn="ctr" rtl="0">
                        <a:spcBef>
                          <a:spcPts val="0"/>
                        </a:spcBef>
                        <a:spcAft>
                          <a:spcPts val="0"/>
                        </a:spcAft>
                        <a:buSzPct val="25000"/>
                        <a:buNone/>
                      </a:pPr>
                      <a:r>
                        <a:rPr lang="en-US" sz="1400" u="none" strike="noStrike" cap="none"/>
                        <a:t>Saturday</a:t>
                      </a:r>
                    </a:p>
                  </a:txBody>
                  <a:tcPr marL="68575" marR="68575" marT="0" marB="0"/>
                </a:tc>
                <a:tc>
                  <a:txBody>
                    <a:bodyPr/>
                    <a:lstStyle/>
                    <a:p>
                      <a:pPr marL="0" marR="0" lvl="0" indent="0" algn="ctr" rtl="0">
                        <a:spcBef>
                          <a:spcPts val="0"/>
                        </a:spcBef>
                        <a:spcAft>
                          <a:spcPts val="0"/>
                        </a:spcAft>
                        <a:buSzPct val="25000"/>
                        <a:buNone/>
                      </a:pPr>
                      <a:r>
                        <a:rPr lang="en-US" sz="1400" u="none" strike="noStrike" cap="none"/>
                        <a:t>Sunday</a:t>
                      </a:r>
                    </a:p>
                  </a:txBody>
                  <a:tcPr marL="68575" marR="68575" marT="0" marB="0"/>
                </a:tc>
                <a:extLst>
                  <a:ext uri="{0D108BD9-81ED-4DB2-BD59-A6C34878D82A}">
                    <a16:rowId xmlns:a16="http://schemas.microsoft.com/office/drawing/2014/main" val="10000"/>
                  </a:ext>
                </a:extLst>
              </a:tr>
              <a:tr h="213360">
                <a:tc>
                  <a:txBody>
                    <a:bodyPr/>
                    <a:lstStyle/>
                    <a:p>
                      <a:pPr marL="0" marR="0" lvl="0" indent="0" algn="ctr" rtl="0">
                        <a:spcBef>
                          <a:spcPts val="0"/>
                        </a:spcBef>
                        <a:spcAft>
                          <a:spcPts val="0"/>
                        </a:spcAft>
                        <a:buSzPct val="25000"/>
                        <a:buNone/>
                      </a:pPr>
                      <a:r>
                        <a:rPr lang="en-US" sz="1400" u="none" strike="noStrike" cap="none"/>
                        <a:t>2267</a:t>
                      </a:r>
                    </a:p>
                  </a:txBody>
                  <a:tcPr marL="68575" marR="68575" marT="0" marB="0"/>
                </a:tc>
                <a:tc>
                  <a:txBody>
                    <a:bodyPr/>
                    <a:lstStyle/>
                    <a:p>
                      <a:pPr marL="0" marR="0" lvl="0" indent="0" algn="ctr" rtl="0">
                        <a:spcBef>
                          <a:spcPts val="0"/>
                        </a:spcBef>
                        <a:spcAft>
                          <a:spcPts val="0"/>
                        </a:spcAft>
                        <a:buSzPct val="25000"/>
                        <a:buNone/>
                      </a:pPr>
                      <a:r>
                        <a:rPr lang="en-US" sz="1400" u="none" strike="noStrike" cap="none"/>
                        <a:t>1797</a:t>
                      </a:r>
                    </a:p>
                  </a:txBody>
                  <a:tcPr marL="68575" marR="68575" marT="0" marB="0"/>
                </a:tc>
                <a:tc>
                  <a:txBody>
                    <a:bodyPr/>
                    <a:lstStyle/>
                    <a:p>
                      <a:pPr marL="0" marR="0" lvl="0" indent="0" algn="ctr" rtl="0">
                        <a:spcBef>
                          <a:spcPts val="0"/>
                        </a:spcBef>
                        <a:spcAft>
                          <a:spcPts val="0"/>
                        </a:spcAft>
                        <a:buSzPct val="25000"/>
                        <a:buNone/>
                      </a:pPr>
                      <a:r>
                        <a:rPr lang="en-US" sz="1400" u="none" strike="noStrike" cap="none"/>
                        <a:t>1692</a:t>
                      </a:r>
                    </a:p>
                  </a:txBody>
                  <a:tcPr marL="68575" marR="68575" marT="0" marB="0"/>
                </a:tc>
                <a:tc>
                  <a:txBody>
                    <a:bodyPr/>
                    <a:lstStyle/>
                    <a:p>
                      <a:pPr marL="0" marR="0" lvl="0" indent="0" algn="ctr" rtl="0">
                        <a:spcBef>
                          <a:spcPts val="0"/>
                        </a:spcBef>
                        <a:spcAft>
                          <a:spcPts val="0"/>
                        </a:spcAft>
                        <a:buSzPct val="25000"/>
                        <a:buNone/>
                      </a:pPr>
                      <a:r>
                        <a:rPr lang="en-US" sz="1400" u="none" strike="noStrike" cap="none"/>
                        <a:t>1298</a:t>
                      </a:r>
                    </a:p>
                  </a:txBody>
                  <a:tcPr marL="68575" marR="68575" marT="0" marB="0"/>
                </a:tc>
                <a:tc>
                  <a:txBody>
                    <a:bodyPr/>
                    <a:lstStyle/>
                    <a:p>
                      <a:pPr marL="0" marR="0" lvl="0" indent="0" algn="ctr" rtl="0">
                        <a:spcBef>
                          <a:spcPts val="0"/>
                        </a:spcBef>
                        <a:spcAft>
                          <a:spcPts val="0"/>
                        </a:spcAft>
                        <a:buSzPct val="25000"/>
                        <a:buNone/>
                      </a:pPr>
                      <a:r>
                        <a:rPr lang="en-US" sz="1400" u="none" strike="noStrike" cap="none"/>
                        <a:t>1084</a:t>
                      </a:r>
                    </a:p>
                  </a:txBody>
                  <a:tcPr marL="68575" marR="68575" marT="0" marB="0"/>
                </a:tc>
                <a:tc>
                  <a:txBody>
                    <a:bodyPr/>
                    <a:lstStyle/>
                    <a:p>
                      <a:pPr marL="0" marR="0" lvl="0" indent="0" algn="ctr" rtl="0">
                        <a:spcBef>
                          <a:spcPts val="0"/>
                        </a:spcBef>
                        <a:spcAft>
                          <a:spcPts val="0"/>
                        </a:spcAft>
                        <a:buSzPct val="25000"/>
                        <a:buNone/>
                      </a:pPr>
                      <a:r>
                        <a:rPr lang="en-US" sz="1400" u="none" strike="noStrike" cap="none"/>
                        <a:t>509</a:t>
                      </a:r>
                    </a:p>
                  </a:txBody>
                  <a:tcPr marL="68575" marR="68575" marT="0" marB="0"/>
                </a:tc>
                <a:tc>
                  <a:txBody>
                    <a:bodyPr/>
                    <a:lstStyle/>
                    <a:p>
                      <a:pPr marL="0" marR="0" lvl="0" indent="0" algn="ctr" rtl="0">
                        <a:spcBef>
                          <a:spcPts val="0"/>
                        </a:spcBef>
                        <a:spcAft>
                          <a:spcPts val="0"/>
                        </a:spcAft>
                        <a:buSzPct val="25000"/>
                        <a:buNone/>
                      </a:pPr>
                      <a:r>
                        <a:rPr lang="en-US" sz="1400" u="none" strike="noStrike" cap="none"/>
                        <a:t>193</a:t>
                      </a:r>
                    </a:p>
                  </a:txBody>
                  <a:tcPr marL="68575" marR="68575" marT="0" marB="0"/>
                </a:tc>
                <a:extLst>
                  <a:ext uri="{0D108BD9-81ED-4DB2-BD59-A6C34878D82A}">
                    <a16:rowId xmlns:a16="http://schemas.microsoft.com/office/drawing/2014/main" val="10001"/>
                  </a:ext>
                </a:extLst>
              </a:tr>
            </a:tbl>
          </a:graphicData>
        </a:graphic>
      </p:graphicFrame>
      <p:sp>
        <p:nvSpPr>
          <p:cNvPr id="304" name="Shape 304"/>
          <p:cNvSpPr txBox="1"/>
          <p:nvPr/>
        </p:nvSpPr>
        <p:spPr>
          <a:xfrm>
            <a:off x="3858501" y="2496360"/>
            <a:ext cx="1426994" cy="646331"/>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800" b="1">
                <a:solidFill>
                  <a:schemeClr val="dk1"/>
                </a:solidFill>
                <a:latin typeface="Palatino Linotype"/>
                <a:ea typeface="Palatino Linotype"/>
                <a:cs typeface="Palatino Linotype"/>
                <a:sym typeface="Palatino Linotype"/>
              </a:rPr>
              <a:t>Bulky Item </a:t>
            </a:r>
          </a:p>
          <a:p>
            <a:pPr marL="0" marR="0" lvl="0" indent="0" algn="ctr" rtl="0">
              <a:spcBef>
                <a:spcPts val="0"/>
              </a:spcBef>
              <a:buNone/>
            </a:pPr>
            <a:endParaRPr sz="1800">
              <a:solidFill>
                <a:schemeClr val="dk1"/>
              </a:solidFill>
              <a:latin typeface="Palatino Linotype"/>
              <a:ea typeface="Palatino Linotype"/>
              <a:cs typeface="Palatino Linotype"/>
              <a:sym typeface="Palatino Linotype"/>
            </a:endParaRPr>
          </a:p>
        </p:txBody>
      </p:sp>
      <p:sp>
        <p:nvSpPr>
          <p:cNvPr id="305" name="Shape 305"/>
          <p:cNvSpPr txBox="1"/>
          <p:nvPr/>
        </p:nvSpPr>
        <p:spPr>
          <a:xfrm>
            <a:off x="3858501" y="1278476"/>
            <a:ext cx="1957683" cy="369332"/>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800" b="1" dirty="0">
                <a:solidFill>
                  <a:schemeClr val="dk1"/>
                </a:solidFill>
                <a:latin typeface="Palatino Linotype"/>
                <a:ea typeface="Palatino Linotype"/>
                <a:cs typeface="Palatino Linotype"/>
                <a:sym typeface="Palatino Linotype"/>
              </a:rPr>
              <a:t>Total Number</a:t>
            </a:r>
          </a:p>
        </p:txBody>
      </p:sp>
      <p:graphicFrame>
        <p:nvGraphicFramePr>
          <p:cNvPr id="306" name="Shape 306"/>
          <p:cNvGraphicFramePr/>
          <p:nvPr/>
        </p:nvGraphicFramePr>
        <p:xfrm>
          <a:off x="628654" y="3729594"/>
          <a:ext cx="7886725" cy="464185"/>
        </p:xfrm>
        <a:graphic>
          <a:graphicData uri="http://schemas.openxmlformats.org/drawingml/2006/table">
            <a:tbl>
              <a:tblPr firstRow="1" firstCol="1" bandRow="1">
                <a:noFill/>
                <a:tableStyleId>{2E3FB6CE-5AC9-4365-9FB7-EE96A3B19F7B}</a:tableStyleId>
              </a:tblPr>
              <a:tblGrid>
                <a:gridCol w="1126675">
                  <a:extLst>
                    <a:ext uri="{9D8B030D-6E8A-4147-A177-3AD203B41FA5}">
                      <a16:colId xmlns:a16="http://schemas.microsoft.com/office/drawing/2014/main" val="20000"/>
                    </a:ext>
                  </a:extLst>
                </a:gridCol>
                <a:gridCol w="1126675">
                  <a:extLst>
                    <a:ext uri="{9D8B030D-6E8A-4147-A177-3AD203B41FA5}">
                      <a16:colId xmlns:a16="http://schemas.microsoft.com/office/drawing/2014/main" val="20001"/>
                    </a:ext>
                  </a:extLst>
                </a:gridCol>
                <a:gridCol w="1126675">
                  <a:extLst>
                    <a:ext uri="{9D8B030D-6E8A-4147-A177-3AD203B41FA5}">
                      <a16:colId xmlns:a16="http://schemas.microsoft.com/office/drawing/2014/main" val="20002"/>
                    </a:ext>
                  </a:extLst>
                </a:gridCol>
                <a:gridCol w="1126675">
                  <a:extLst>
                    <a:ext uri="{9D8B030D-6E8A-4147-A177-3AD203B41FA5}">
                      <a16:colId xmlns:a16="http://schemas.microsoft.com/office/drawing/2014/main" val="20003"/>
                    </a:ext>
                  </a:extLst>
                </a:gridCol>
                <a:gridCol w="1126675">
                  <a:extLst>
                    <a:ext uri="{9D8B030D-6E8A-4147-A177-3AD203B41FA5}">
                      <a16:colId xmlns:a16="http://schemas.microsoft.com/office/drawing/2014/main" val="20004"/>
                    </a:ext>
                  </a:extLst>
                </a:gridCol>
                <a:gridCol w="1126675">
                  <a:extLst>
                    <a:ext uri="{9D8B030D-6E8A-4147-A177-3AD203B41FA5}">
                      <a16:colId xmlns:a16="http://schemas.microsoft.com/office/drawing/2014/main" val="20005"/>
                    </a:ext>
                  </a:extLst>
                </a:gridCol>
                <a:gridCol w="1126675">
                  <a:extLst>
                    <a:ext uri="{9D8B030D-6E8A-4147-A177-3AD203B41FA5}">
                      <a16:colId xmlns:a16="http://schemas.microsoft.com/office/drawing/2014/main" val="20006"/>
                    </a:ext>
                  </a:extLst>
                </a:gridCol>
              </a:tblGrid>
              <a:tr h="250825">
                <a:tc>
                  <a:txBody>
                    <a:bodyPr/>
                    <a:lstStyle/>
                    <a:p>
                      <a:pPr marL="0" marR="0" lvl="0" indent="0" algn="l" rtl="0">
                        <a:spcBef>
                          <a:spcPts val="0"/>
                        </a:spcBef>
                        <a:spcAft>
                          <a:spcPts val="0"/>
                        </a:spcAft>
                        <a:buSzPct val="25000"/>
                        <a:buNone/>
                      </a:pPr>
                      <a:r>
                        <a:rPr lang="en-US" sz="1400" u="none" strike="noStrike" cap="none"/>
                        <a:t>Monday</a:t>
                      </a:r>
                    </a:p>
                  </a:txBody>
                  <a:tcPr marL="68575" marR="68575" marT="0" marB="0"/>
                </a:tc>
                <a:tc>
                  <a:txBody>
                    <a:bodyPr/>
                    <a:lstStyle/>
                    <a:p>
                      <a:pPr marL="0" marR="0" lvl="0" indent="0" algn="ctr" rtl="0">
                        <a:spcBef>
                          <a:spcPts val="0"/>
                        </a:spcBef>
                        <a:spcAft>
                          <a:spcPts val="0"/>
                        </a:spcAft>
                        <a:buSzPct val="25000"/>
                        <a:buNone/>
                      </a:pPr>
                      <a:r>
                        <a:rPr lang="en-US" sz="1400" u="none" strike="noStrike" cap="none"/>
                        <a:t>Tuesday</a:t>
                      </a:r>
                    </a:p>
                  </a:txBody>
                  <a:tcPr marL="68575" marR="68575" marT="0" marB="0"/>
                </a:tc>
                <a:tc>
                  <a:txBody>
                    <a:bodyPr/>
                    <a:lstStyle/>
                    <a:p>
                      <a:pPr marL="0" marR="0" lvl="0" indent="0" algn="ctr" rtl="0">
                        <a:spcBef>
                          <a:spcPts val="0"/>
                        </a:spcBef>
                        <a:spcAft>
                          <a:spcPts val="0"/>
                        </a:spcAft>
                        <a:buSzPct val="25000"/>
                        <a:buNone/>
                      </a:pPr>
                      <a:r>
                        <a:rPr lang="en-US" sz="1400" u="none" strike="noStrike" cap="none"/>
                        <a:t>Wednesday</a:t>
                      </a:r>
                    </a:p>
                  </a:txBody>
                  <a:tcPr marL="68575" marR="68575" marT="0" marB="0"/>
                </a:tc>
                <a:tc>
                  <a:txBody>
                    <a:bodyPr/>
                    <a:lstStyle/>
                    <a:p>
                      <a:pPr marL="0" marR="0" lvl="0" indent="0" algn="ctr" rtl="0">
                        <a:spcBef>
                          <a:spcPts val="0"/>
                        </a:spcBef>
                        <a:spcAft>
                          <a:spcPts val="0"/>
                        </a:spcAft>
                        <a:buSzPct val="25000"/>
                        <a:buNone/>
                      </a:pPr>
                      <a:r>
                        <a:rPr lang="en-US" sz="1400" u="none" strike="noStrike" cap="none"/>
                        <a:t>Thursday</a:t>
                      </a:r>
                    </a:p>
                  </a:txBody>
                  <a:tcPr marL="68575" marR="68575" marT="0" marB="0"/>
                </a:tc>
                <a:tc>
                  <a:txBody>
                    <a:bodyPr/>
                    <a:lstStyle/>
                    <a:p>
                      <a:pPr marL="0" marR="0" lvl="0" indent="0" algn="ctr" rtl="0">
                        <a:spcBef>
                          <a:spcPts val="0"/>
                        </a:spcBef>
                        <a:spcAft>
                          <a:spcPts val="0"/>
                        </a:spcAft>
                        <a:buSzPct val="25000"/>
                        <a:buNone/>
                      </a:pPr>
                      <a:r>
                        <a:rPr lang="en-US" sz="1400" u="none" strike="noStrike" cap="none"/>
                        <a:t>Friday</a:t>
                      </a:r>
                    </a:p>
                  </a:txBody>
                  <a:tcPr marL="68575" marR="68575" marT="0" marB="0"/>
                </a:tc>
                <a:tc>
                  <a:txBody>
                    <a:bodyPr/>
                    <a:lstStyle/>
                    <a:p>
                      <a:pPr marL="0" marR="0" lvl="0" indent="0" algn="ctr" rtl="0">
                        <a:spcBef>
                          <a:spcPts val="0"/>
                        </a:spcBef>
                        <a:spcAft>
                          <a:spcPts val="0"/>
                        </a:spcAft>
                        <a:buSzPct val="25000"/>
                        <a:buNone/>
                      </a:pPr>
                      <a:r>
                        <a:rPr lang="en-US" sz="1400" u="none" strike="noStrike" cap="none"/>
                        <a:t>Saturday</a:t>
                      </a:r>
                    </a:p>
                  </a:txBody>
                  <a:tcPr marL="68575" marR="68575" marT="0" marB="0"/>
                </a:tc>
                <a:tc>
                  <a:txBody>
                    <a:bodyPr/>
                    <a:lstStyle/>
                    <a:p>
                      <a:pPr marL="0" marR="0" lvl="0" indent="0" algn="ctr" rtl="0">
                        <a:spcBef>
                          <a:spcPts val="0"/>
                        </a:spcBef>
                        <a:spcAft>
                          <a:spcPts val="0"/>
                        </a:spcAft>
                        <a:buSzPct val="25000"/>
                        <a:buNone/>
                      </a:pPr>
                      <a:r>
                        <a:rPr lang="en-US" sz="1400" u="none" strike="noStrike" cap="none"/>
                        <a:t>Sunday</a:t>
                      </a:r>
                    </a:p>
                  </a:txBody>
                  <a:tcPr marL="68575" marR="68575" marT="0" marB="0"/>
                </a:tc>
                <a:extLst>
                  <a:ext uri="{0D108BD9-81ED-4DB2-BD59-A6C34878D82A}">
                    <a16:rowId xmlns:a16="http://schemas.microsoft.com/office/drawing/2014/main" val="10000"/>
                  </a:ext>
                </a:extLst>
              </a:tr>
              <a:tr h="213360">
                <a:tc>
                  <a:txBody>
                    <a:bodyPr/>
                    <a:lstStyle/>
                    <a:p>
                      <a:pPr marL="0" marR="0" lvl="0" indent="0" algn="ctr" rtl="0">
                        <a:spcBef>
                          <a:spcPts val="0"/>
                        </a:spcBef>
                        <a:spcAft>
                          <a:spcPts val="0"/>
                        </a:spcAft>
                        <a:buSzPct val="25000"/>
                        <a:buNone/>
                      </a:pPr>
                      <a:r>
                        <a:rPr lang="en-US" sz="1400" u="none" strike="noStrike" cap="none"/>
                        <a:t>1904</a:t>
                      </a:r>
                    </a:p>
                  </a:txBody>
                  <a:tcPr marL="68575" marR="68575" marT="0" marB="0"/>
                </a:tc>
                <a:tc>
                  <a:txBody>
                    <a:bodyPr/>
                    <a:lstStyle/>
                    <a:p>
                      <a:pPr marL="0" marR="0" lvl="0" indent="0" algn="ctr" rtl="0">
                        <a:spcBef>
                          <a:spcPts val="0"/>
                        </a:spcBef>
                        <a:spcAft>
                          <a:spcPts val="0"/>
                        </a:spcAft>
                        <a:buSzPct val="25000"/>
                        <a:buNone/>
                      </a:pPr>
                      <a:r>
                        <a:rPr lang="en-US" sz="1400" u="none" strike="noStrike" cap="none"/>
                        <a:t>877</a:t>
                      </a:r>
                    </a:p>
                  </a:txBody>
                  <a:tcPr marL="68575" marR="68575" marT="0" marB="0"/>
                </a:tc>
                <a:tc>
                  <a:txBody>
                    <a:bodyPr/>
                    <a:lstStyle/>
                    <a:p>
                      <a:pPr marL="0" marR="0" lvl="0" indent="0" algn="ctr" rtl="0">
                        <a:spcBef>
                          <a:spcPts val="0"/>
                        </a:spcBef>
                        <a:spcAft>
                          <a:spcPts val="0"/>
                        </a:spcAft>
                        <a:buSzPct val="25000"/>
                        <a:buNone/>
                      </a:pPr>
                      <a:r>
                        <a:rPr lang="en-US" sz="1400" u="none" strike="noStrike" cap="none"/>
                        <a:t>339</a:t>
                      </a:r>
                    </a:p>
                  </a:txBody>
                  <a:tcPr marL="68575" marR="68575" marT="0" marB="0"/>
                </a:tc>
                <a:tc>
                  <a:txBody>
                    <a:bodyPr/>
                    <a:lstStyle/>
                    <a:p>
                      <a:pPr marL="0" marR="0" lvl="0" indent="0" algn="ctr" rtl="0">
                        <a:spcBef>
                          <a:spcPts val="0"/>
                        </a:spcBef>
                        <a:spcAft>
                          <a:spcPts val="0"/>
                        </a:spcAft>
                        <a:buSzPct val="25000"/>
                        <a:buNone/>
                      </a:pPr>
                      <a:r>
                        <a:rPr lang="en-US" sz="1400" u="none" strike="noStrike" cap="none"/>
                        <a:t>250</a:t>
                      </a:r>
                    </a:p>
                  </a:txBody>
                  <a:tcPr marL="68575" marR="68575" marT="0" marB="0"/>
                </a:tc>
                <a:tc>
                  <a:txBody>
                    <a:bodyPr/>
                    <a:lstStyle/>
                    <a:p>
                      <a:pPr marL="0" marR="0" lvl="0" indent="0" algn="ctr" rtl="0">
                        <a:spcBef>
                          <a:spcPts val="0"/>
                        </a:spcBef>
                        <a:spcAft>
                          <a:spcPts val="0"/>
                        </a:spcAft>
                        <a:buSzPct val="25000"/>
                        <a:buNone/>
                      </a:pPr>
                      <a:r>
                        <a:rPr lang="en-US" sz="1400" u="none" strike="noStrike" cap="none"/>
                        <a:t>1114</a:t>
                      </a:r>
                    </a:p>
                  </a:txBody>
                  <a:tcPr marL="68575" marR="68575" marT="0" marB="0"/>
                </a:tc>
                <a:tc>
                  <a:txBody>
                    <a:bodyPr/>
                    <a:lstStyle/>
                    <a:p>
                      <a:pPr marL="0" marR="0" lvl="0" indent="0" algn="ctr" rtl="0">
                        <a:spcBef>
                          <a:spcPts val="0"/>
                        </a:spcBef>
                        <a:spcAft>
                          <a:spcPts val="0"/>
                        </a:spcAft>
                        <a:buSzPct val="25000"/>
                        <a:buNone/>
                      </a:pPr>
                      <a:r>
                        <a:rPr lang="en-US" sz="1400" u="none" strike="noStrike" cap="none"/>
                        <a:t>956</a:t>
                      </a:r>
                    </a:p>
                  </a:txBody>
                  <a:tcPr marL="68575" marR="68575" marT="0" marB="0"/>
                </a:tc>
                <a:tc>
                  <a:txBody>
                    <a:bodyPr/>
                    <a:lstStyle/>
                    <a:p>
                      <a:pPr marL="0" marR="0" lvl="0" indent="0" algn="ctr" rtl="0">
                        <a:spcBef>
                          <a:spcPts val="0"/>
                        </a:spcBef>
                        <a:spcAft>
                          <a:spcPts val="0"/>
                        </a:spcAft>
                        <a:buSzPct val="25000"/>
                        <a:buNone/>
                      </a:pPr>
                      <a:r>
                        <a:rPr lang="en-US" sz="1400" u="none" strike="noStrike" cap="none"/>
                        <a:t>1147</a:t>
                      </a:r>
                    </a:p>
                  </a:txBody>
                  <a:tcPr marL="68575" marR="68575" marT="0" marB="0"/>
                </a:tc>
                <a:extLst>
                  <a:ext uri="{0D108BD9-81ED-4DB2-BD59-A6C34878D82A}">
                    <a16:rowId xmlns:a16="http://schemas.microsoft.com/office/drawing/2014/main" val="10001"/>
                  </a:ext>
                </a:extLst>
              </a:tr>
            </a:tbl>
          </a:graphicData>
        </a:graphic>
      </p:graphicFrame>
      <p:sp>
        <p:nvSpPr>
          <p:cNvPr id="307" name="Shape 307"/>
          <p:cNvSpPr txBox="1"/>
          <p:nvPr/>
        </p:nvSpPr>
        <p:spPr>
          <a:xfrm>
            <a:off x="3585991" y="3384746"/>
            <a:ext cx="1984838" cy="369332"/>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800" b="1">
                <a:solidFill>
                  <a:schemeClr val="dk1"/>
                </a:solidFill>
                <a:latin typeface="Palatino Linotype"/>
                <a:ea typeface="Palatino Linotype"/>
                <a:cs typeface="Palatino Linotype"/>
                <a:sym typeface="Palatino Linotype"/>
              </a:rPr>
              <a:t>Graffiti Removal</a:t>
            </a:r>
          </a:p>
        </p:txBody>
      </p:sp>
      <p:graphicFrame>
        <p:nvGraphicFramePr>
          <p:cNvPr id="308" name="Shape 308"/>
          <p:cNvGraphicFramePr/>
          <p:nvPr/>
        </p:nvGraphicFramePr>
        <p:xfrm>
          <a:off x="628650" y="4807782"/>
          <a:ext cx="7886650" cy="527735"/>
        </p:xfrm>
        <a:graphic>
          <a:graphicData uri="http://schemas.openxmlformats.org/drawingml/2006/table">
            <a:tbl>
              <a:tblPr firstRow="1" firstCol="1" bandRow="1">
                <a:noFill/>
                <a:tableStyleId>{2E3FB6CE-5AC9-4365-9FB7-EE96A3B19F7B}</a:tableStyleId>
              </a:tblPr>
              <a:tblGrid>
                <a:gridCol w="1145175">
                  <a:extLst>
                    <a:ext uri="{9D8B030D-6E8A-4147-A177-3AD203B41FA5}">
                      <a16:colId xmlns:a16="http://schemas.microsoft.com/office/drawing/2014/main" val="20000"/>
                    </a:ext>
                  </a:extLst>
                </a:gridCol>
                <a:gridCol w="1145175">
                  <a:extLst>
                    <a:ext uri="{9D8B030D-6E8A-4147-A177-3AD203B41FA5}">
                      <a16:colId xmlns:a16="http://schemas.microsoft.com/office/drawing/2014/main" val="20001"/>
                    </a:ext>
                  </a:extLst>
                </a:gridCol>
                <a:gridCol w="1145175">
                  <a:extLst>
                    <a:ext uri="{9D8B030D-6E8A-4147-A177-3AD203B41FA5}">
                      <a16:colId xmlns:a16="http://schemas.microsoft.com/office/drawing/2014/main" val="20002"/>
                    </a:ext>
                  </a:extLst>
                </a:gridCol>
                <a:gridCol w="1145175">
                  <a:extLst>
                    <a:ext uri="{9D8B030D-6E8A-4147-A177-3AD203B41FA5}">
                      <a16:colId xmlns:a16="http://schemas.microsoft.com/office/drawing/2014/main" val="20003"/>
                    </a:ext>
                  </a:extLst>
                </a:gridCol>
                <a:gridCol w="1145175">
                  <a:extLst>
                    <a:ext uri="{9D8B030D-6E8A-4147-A177-3AD203B41FA5}">
                      <a16:colId xmlns:a16="http://schemas.microsoft.com/office/drawing/2014/main" val="20004"/>
                    </a:ext>
                  </a:extLst>
                </a:gridCol>
                <a:gridCol w="1157075">
                  <a:extLst>
                    <a:ext uri="{9D8B030D-6E8A-4147-A177-3AD203B41FA5}">
                      <a16:colId xmlns:a16="http://schemas.microsoft.com/office/drawing/2014/main" val="20005"/>
                    </a:ext>
                  </a:extLst>
                </a:gridCol>
                <a:gridCol w="1003700">
                  <a:extLst>
                    <a:ext uri="{9D8B030D-6E8A-4147-A177-3AD203B41FA5}">
                      <a16:colId xmlns:a16="http://schemas.microsoft.com/office/drawing/2014/main" val="20006"/>
                    </a:ext>
                  </a:extLst>
                </a:gridCol>
              </a:tblGrid>
              <a:tr h="213360">
                <a:tc>
                  <a:txBody>
                    <a:bodyPr/>
                    <a:lstStyle/>
                    <a:p>
                      <a:pPr marL="0" marR="0" lvl="0" indent="0" algn="l" rtl="0">
                        <a:spcBef>
                          <a:spcPts val="0"/>
                        </a:spcBef>
                        <a:spcAft>
                          <a:spcPts val="0"/>
                        </a:spcAft>
                        <a:buSzPct val="25000"/>
                        <a:buNone/>
                      </a:pPr>
                      <a:r>
                        <a:rPr lang="en-US" sz="1400" u="none" strike="noStrike" cap="none"/>
                        <a:t> Monday</a:t>
                      </a:r>
                    </a:p>
                  </a:txBody>
                  <a:tcPr marL="68575" marR="68575" marT="0" marB="0"/>
                </a:tc>
                <a:tc>
                  <a:txBody>
                    <a:bodyPr/>
                    <a:lstStyle/>
                    <a:p>
                      <a:pPr marL="0" marR="0" lvl="0" indent="0" algn="ctr" rtl="0">
                        <a:spcBef>
                          <a:spcPts val="0"/>
                        </a:spcBef>
                        <a:spcAft>
                          <a:spcPts val="0"/>
                        </a:spcAft>
                        <a:buSzPct val="25000"/>
                        <a:buNone/>
                      </a:pPr>
                      <a:r>
                        <a:rPr lang="en-US" sz="1400" u="none" strike="noStrike" cap="none"/>
                        <a:t>Tuesday</a:t>
                      </a:r>
                    </a:p>
                  </a:txBody>
                  <a:tcPr marL="68575" marR="68575" marT="0" marB="0"/>
                </a:tc>
                <a:tc>
                  <a:txBody>
                    <a:bodyPr/>
                    <a:lstStyle/>
                    <a:p>
                      <a:pPr marL="0" marR="0" lvl="0" indent="0" algn="ctr" rtl="0">
                        <a:spcBef>
                          <a:spcPts val="0"/>
                        </a:spcBef>
                        <a:spcAft>
                          <a:spcPts val="0"/>
                        </a:spcAft>
                        <a:buSzPct val="25000"/>
                        <a:buNone/>
                      </a:pPr>
                      <a:r>
                        <a:rPr lang="en-US" sz="1400" u="none" strike="noStrike" cap="none"/>
                        <a:t>Wednesday</a:t>
                      </a:r>
                    </a:p>
                  </a:txBody>
                  <a:tcPr marL="68575" marR="68575" marT="0" marB="0"/>
                </a:tc>
                <a:tc>
                  <a:txBody>
                    <a:bodyPr/>
                    <a:lstStyle/>
                    <a:p>
                      <a:pPr marL="0" marR="0" lvl="0" indent="0" algn="ctr" rtl="0">
                        <a:spcBef>
                          <a:spcPts val="0"/>
                        </a:spcBef>
                        <a:spcAft>
                          <a:spcPts val="0"/>
                        </a:spcAft>
                        <a:buSzPct val="25000"/>
                        <a:buNone/>
                      </a:pPr>
                      <a:r>
                        <a:rPr lang="en-US" sz="1400" u="none" strike="noStrike" cap="none"/>
                        <a:t>Thursday</a:t>
                      </a:r>
                    </a:p>
                  </a:txBody>
                  <a:tcPr marL="68575" marR="68575" marT="0" marB="0"/>
                </a:tc>
                <a:tc>
                  <a:txBody>
                    <a:bodyPr/>
                    <a:lstStyle/>
                    <a:p>
                      <a:pPr marL="0" marR="0" lvl="0" indent="0" algn="ctr" rtl="0">
                        <a:spcBef>
                          <a:spcPts val="0"/>
                        </a:spcBef>
                        <a:spcAft>
                          <a:spcPts val="0"/>
                        </a:spcAft>
                        <a:buSzPct val="25000"/>
                        <a:buNone/>
                      </a:pPr>
                      <a:r>
                        <a:rPr lang="en-US" sz="1400" u="none" strike="noStrike" cap="none"/>
                        <a:t>Friday</a:t>
                      </a:r>
                    </a:p>
                  </a:txBody>
                  <a:tcPr marL="68575" marR="68575" marT="0" marB="0"/>
                </a:tc>
                <a:tc>
                  <a:txBody>
                    <a:bodyPr/>
                    <a:lstStyle/>
                    <a:p>
                      <a:pPr marL="0" marR="0" lvl="0" indent="0" algn="ctr" rtl="0">
                        <a:spcBef>
                          <a:spcPts val="0"/>
                        </a:spcBef>
                        <a:spcAft>
                          <a:spcPts val="0"/>
                        </a:spcAft>
                        <a:buSzPct val="25000"/>
                        <a:buNone/>
                      </a:pPr>
                      <a:r>
                        <a:rPr lang="en-US" sz="1400" u="none" strike="noStrike" cap="none"/>
                        <a:t>Saturday</a:t>
                      </a:r>
                    </a:p>
                  </a:txBody>
                  <a:tcPr marL="68575" marR="68575" marT="0" marB="0"/>
                </a:tc>
                <a:tc>
                  <a:txBody>
                    <a:bodyPr/>
                    <a:lstStyle/>
                    <a:p>
                      <a:pPr marL="0" marR="0" lvl="0" indent="0" algn="ctr" rtl="0">
                        <a:spcBef>
                          <a:spcPts val="0"/>
                        </a:spcBef>
                        <a:spcAft>
                          <a:spcPts val="0"/>
                        </a:spcAft>
                        <a:buSzPct val="25000"/>
                        <a:buNone/>
                      </a:pPr>
                      <a:r>
                        <a:rPr lang="en-US" sz="1400" u="none" strike="noStrike" cap="none"/>
                        <a:t>Sunday</a:t>
                      </a:r>
                    </a:p>
                  </a:txBody>
                  <a:tcPr marL="68575" marR="68575" marT="0" marB="0"/>
                </a:tc>
                <a:extLst>
                  <a:ext uri="{0D108BD9-81ED-4DB2-BD59-A6C34878D82A}">
                    <a16:rowId xmlns:a16="http://schemas.microsoft.com/office/drawing/2014/main" val="10000"/>
                  </a:ext>
                </a:extLst>
              </a:tr>
              <a:tr h="314375">
                <a:tc>
                  <a:txBody>
                    <a:bodyPr/>
                    <a:lstStyle/>
                    <a:p>
                      <a:pPr marL="0" marR="0" lvl="0" indent="0" algn="ctr" rtl="0">
                        <a:spcBef>
                          <a:spcPts val="0"/>
                        </a:spcBef>
                        <a:spcAft>
                          <a:spcPts val="0"/>
                        </a:spcAft>
                        <a:buSzPct val="25000"/>
                        <a:buNone/>
                      </a:pPr>
                      <a:r>
                        <a:rPr lang="en-US" sz="1400" u="none" strike="noStrike" cap="none"/>
                        <a:t>2410</a:t>
                      </a:r>
                    </a:p>
                  </a:txBody>
                  <a:tcPr marL="68575" marR="68575" marT="0" marB="0"/>
                </a:tc>
                <a:tc>
                  <a:txBody>
                    <a:bodyPr/>
                    <a:lstStyle/>
                    <a:p>
                      <a:pPr marL="0" marR="0" lvl="0" indent="0" algn="ctr" rtl="0">
                        <a:spcBef>
                          <a:spcPts val="0"/>
                        </a:spcBef>
                        <a:spcAft>
                          <a:spcPts val="0"/>
                        </a:spcAft>
                        <a:buSzPct val="25000"/>
                        <a:buNone/>
                      </a:pPr>
                      <a:r>
                        <a:rPr lang="en-US" sz="1400" u="none" strike="noStrike" cap="none"/>
                        <a:t>2255</a:t>
                      </a:r>
                    </a:p>
                  </a:txBody>
                  <a:tcPr marL="68575" marR="68575" marT="0" marB="0"/>
                </a:tc>
                <a:tc>
                  <a:txBody>
                    <a:bodyPr/>
                    <a:lstStyle/>
                    <a:p>
                      <a:pPr marL="0" marR="0" lvl="0" indent="0" algn="ctr" rtl="0">
                        <a:spcBef>
                          <a:spcPts val="0"/>
                        </a:spcBef>
                        <a:spcAft>
                          <a:spcPts val="0"/>
                        </a:spcAft>
                        <a:buSzPct val="25000"/>
                        <a:buNone/>
                      </a:pPr>
                      <a:r>
                        <a:rPr lang="en-US" sz="1400" u="none" strike="noStrike" cap="none"/>
                        <a:t>1990</a:t>
                      </a:r>
                    </a:p>
                  </a:txBody>
                  <a:tcPr marL="68575" marR="68575" marT="0" marB="0"/>
                </a:tc>
                <a:tc>
                  <a:txBody>
                    <a:bodyPr/>
                    <a:lstStyle/>
                    <a:p>
                      <a:pPr marL="0" marR="0" lvl="0" indent="0" algn="ctr" rtl="0">
                        <a:spcBef>
                          <a:spcPts val="0"/>
                        </a:spcBef>
                        <a:spcAft>
                          <a:spcPts val="0"/>
                        </a:spcAft>
                        <a:buSzPct val="25000"/>
                        <a:buNone/>
                      </a:pPr>
                      <a:r>
                        <a:rPr lang="en-US" sz="1400" u="none" strike="noStrike" cap="none"/>
                        <a:t>1639</a:t>
                      </a:r>
                    </a:p>
                  </a:txBody>
                  <a:tcPr marL="68575" marR="68575" marT="0" marB="0"/>
                </a:tc>
                <a:tc>
                  <a:txBody>
                    <a:bodyPr/>
                    <a:lstStyle/>
                    <a:p>
                      <a:pPr marL="0" marR="0" lvl="0" indent="0" algn="ctr" rtl="0">
                        <a:spcBef>
                          <a:spcPts val="0"/>
                        </a:spcBef>
                        <a:spcAft>
                          <a:spcPts val="0"/>
                        </a:spcAft>
                        <a:buSzPct val="25000"/>
                        <a:buNone/>
                      </a:pPr>
                      <a:r>
                        <a:rPr lang="en-US" sz="1400" u="none" strike="noStrike" cap="none"/>
                        <a:t>1309</a:t>
                      </a:r>
                    </a:p>
                  </a:txBody>
                  <a:tcPr marL="68575" marR="68575" marT="0" marB="0"/>
                </a:tc>
                <a:tc>
                  <a:txBody>
                    <a:bodyPr/>
                    <a:lstStyle/>
                    <a:p>
                      <a:pPr marL="0" marR="0" lvl="0" indent="0" algn="ctr" rtl="0">
                        <a:spcBef>
                          <a:spcPts val="0"/>
                        </a:spcBef>
                        <a:spcAft>
                          <a:spcPts val="0"/>
                        </a:spcAft>
                        <a:buSzPct val="25000"/>
                        <a:buNone/>
                      </a:pPr>
                      <a:r>
                        <a:rPr lang="en-US" sz="1400" u="none" strike="noStrike" cap="none"/>
                        <a:t>489</a:t>
                      </a:r>
                    </a:p>
                  </a:txBody>
                  <a:tcPr marL="68575" marR="68575" marT="0" marB="0"/>
                </a:tc>
                <a:tc>
                  <a:txBody>
                    <a:bodyPr/>
                    <a:lstStyle/>
                    <a:p>
                      <a:pPr marL="0" marR="0" lvl="0" indent="0" algn="ctr" rtl="0">
                        <a:spcBef>
                          <a:spcPts val="0"/>
                        </a:spcBef>
                        <a:spcAft>
                          <a:spcPts val="0"/>
                        </a:spcAft>
                        <a:buSzPct val="25000"/>
                        <a:buNone/>
                      </a:pPr>
                      <a:r>
                        <a:rPr lang="en-US" sz="1400" u="none" strike="noStrike" cap="none" dirty="0"/>
                        <a:t>792</a:t>
                      </a:r>
                    </a:p>
                  </a:txBody>
                  <a:tcPr marL="68575" marR="68575" marT="0" marB="0"/>
                </a:tc>
                <a:extLst>
                  <a:ext uri="{0D108BD9-81ED-4DB2-BD59-A6C34878D82A}">
                    <a16:rowId xmlns:a16="http://schemas.microsoft.com/office/drawing/2014/main" val="10001"/>
                  </a:ext>
                </a:extLst>
              </a:tr>
            </a:tbl>
          </a:graphicData>
        </a:graphic>
      </p:graphicFrame>
      <p:sp>
        <p:nvSpPr>
          <p:cNvPr id="309" name="Shape 309"/>
          <p:cNvSpPr txBox="1"/>
          <p:nvPr/>
        </p:nvSpPr>
        <p:spPr>
          <a:xfrm>
            <a:off x="4159769" y="4486814"/>
            <a:ext cx="824459" cy="369332"/>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800" b="1">
                <a:solidFill>
                  <a:schemeClr val="dk1"/>
                </a:solidFill>
                <a:latin typeface="Palatino Linotype"/>
                <a:ea typeface="Palatino Linotype"/>
                <a:cs typeface="Palatino Linotype"/>
                <a:sym typeface="Palatino Linotype"/>
              </a:rPr>
              <a:t>Call</a:t>
            </a:r>
          </a:p>
        </p:txBody>
      </p:sp>
      <p:sp>
        <p:nvSpPr>
          <p:cNvPr id="310" name="Shape 310"/>
          <p:cNvSpPr txBox="1"/>
          <p:nvPr/>
        </p:nvSpPr>
        <p:spPr>
          <a:xfrm>
            <a:off x="628650" y="764497"/>
            <a:ext cx="7151244" cy="369332"/>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a:solidFill>
                <a:schemeClr val="dk1"/>
              </a:solidFill>
              <a:latin typeface="Palatino Linotype"/>
              <a:ea typeface="Palatino Linotype"/>
              <a:cs typeface="Palatino Linotype"/>
              <a:sym typeface="Palatino Linotype"/>
            </a:endParaRPr>
          </a:p>
        </p:txBody>
      </p:sp>
      <p:sp>
        <p:nvSpPr>
          <p:cNvPr id="311" name="Shape 311"/>
          <p:cNvSpPr txBox="1">
            <a:spLocks noGrp="1"/>
          </p:cNvSpPr>
          <p:nvPr>
            <p:ph type="title"/>
          </p:nvPr>
        </p:nvSpPr>
        <p:spPr>
          <a:xfrm>
            <a:off x="628650" y="365126"/>
            <a:ext cx="7886700" cy="730428"/>
          </a:xfrm>
          <a:prstGeom prst="rect">
            <a:avLst/>
          </a:prstGeom>
          <a:noFill/>
          <a:ln>
            <a:noFill/>
          </a:ln>
        </p:spPr>
        <p:txBody>
          <a:bodyPr lIns="91425" tIns="45700" rIns="91425" bIns="45700" anchor="ctr" anchorCtr="0">
            <a:noAutofit/>
          </a:bodyPr>
          <a:lstStyle/>
          <a:p>
            <a:pPr marL="0" marR="0" lvl="0" indent="0" algn="l" rtl="0">
              <a:lnSpc>
                <a:spcPct val="90000"/>
              </a:lnSpc>
              <a:spcBef>
                <a:spcPts val="0"/>
              </a:spcBef>
              <a:buClr>
                <a:srgbClr val="7E2C80"/>
              </a:buClr>
              <a:buSzPct val="25000"/>
              <a:buFont typeface="Century Gothic"/>
              <a:buNone/>
            </a:pPr>
            <a:r>
              <a:rPr lang="en-US" sz="3300" b="0" i="0" u="none" strike="noStrike" cap="none">
                <a:solidFill>
                  <a:srgbClr val="7E2C80"/>
                </a:solidFill>
                <a:latin typeface="Century Gothic"/>
                <a:ea typeface="Century Gothic"/>
                <a:cs typeface="Century Gothic"/>
                <a:sym typeface="Century Gothic"/>
              </a:rPr>
              <a:t>Forecasting </a:t>
            </a:r>
          </a:p>
        </p:txBody>
      </p:sp>
    </p:spTree>
    <p:extLst>
      <p:ext uri="{BB962C8B-B14F-4D97-AF65-F5344CB8AC3E}">
        <p14:creationId xmlns:p14="http://schemas.microsoft.com/office/powerpoint/2010/main" val="5251571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Shape 317"/>
          <p:cNvSpPr txBox="1"/>
          <p:nvPr/>
        </p:nvSpPr>
        <p:spPr>
          <a:xfrm>
            <a:off x="628650" y="764497"/>
            <a:ext cx="7151244" cy="369332"/>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a:solidFill>
                <a:schemeClr val="dk1"/>
              </a:solidFill>
              <a:latin typeface="Palatino Linotype"/>
              <a:ea typeface="Palatino Linotype"/>
              <a:cs typeface="Palatino Linotype"/>
              <a:sym typeface="Palatino Linotype"/>
            </a:endParaRPr>
          </a:p>
        </p:txBody>
      </p:sp>
      <p:sp>
        <p:nvSpPr>
          <p:cNvPr id="318" name="Shape 318"/>
          <p:cNvSpPr txBox="1">
            <a:spLocks noGrp="1"/>
          </p:cNvSpPr>
          <p:nvPr>
            <p:ph type="title"/>
          </p:nvPr>
        </p:nvSpPr>
        <p:spPr>
          <a:xfrm>
            <a:off x="628650" y="365126"/>
            <a:ext cx="7886700" cy="730428"/>
          </a:xfrm>
          <a:prstGeom prst="rect">
            <a:avLst/>
          </a:prstGeom>
          <a:noFill/>
          <a:ln>
            <a:noFill/>
          </a:ln>
        </p:spPr>
        <p:txBody>
          <a:bodyPr lIns="91425" tIns="45700" rIns="91425" bIns="45700" anchor="ctr" anchorCtr="0">
            <a:noAutofit/>
          </a:bodyPr>
          <a:lstStyle/>
          <a:p>
            <a:pPr marL="0" marR="0" lvl="0" indent="0" algn="l" rtl="0">
              <a:lnSpc>
                <a:spcPct val="90000"/>
              </a:lnSpc>
              <a:spcBef>
                <a:spcPts val="0"/>
              </a:spcBef>
              <a:buClr>
                <a:srgbClr val="7E2C80"/>
              </a:buClr>
              <a:buSzPct val="25000"/>
              <a:buFont typeface="Century Gothic"/>
              <a:buNone/>
            </a:pPr>
            <a:r>
              <a:rPr lang="en-US" sz="3300" b="0" i="0" u="none" strike="noStrike" cap="none">
                <a:solidFill>
                  <a:srgbClr val="7E2C80"/>
                </a:solidFill>
                <a:latin typeface="Century Gothic"/>
                <a:ea typeface="Century Gothic"/>
                <a:cs typeface="Century Gothic"/>
                <a:sym typeface="Century Gothic"/>
              </a:rPr>
              <a:t>Recommendations</a:t>
            </a:r>
          </a:p>
        </p:txBody>
      </p:sp>
      <p:sp>
        <p:nvSpPr>
          <p:cNvPr id="319" name="Shape 319"/>
          <p:cNvSpPr txBox="1">
            <a:spLocks noGrp="1"/>
          </p:cNvSpPr>
          <p:nvPr>
            <p:ph type="body" idx="1"/>
          </p:nvPr>
        </p:nvSpPr>
        <p:spPr>
          <a:xfrm>
            <a:off x="766436" y="1452004"/>
            <a:ext cx="8155132" cy="4934758"/>
          </a:xfrm>
          <a:prstGeom prst="rect">
            <a:avLst/>
          </a:prstGeom>
          <a:noFill/>
          <a:ln>
            <a:noFill/>
          </a:ln>
        </p:spPr>
        <p:txBody>
          <a:bodyPr lIns="91425" tIns="45700" rIns="91425" bIns="45700" anchor="t" anchorCtr="0">
            <a:noAutofit/>
          </a:bodyPr>
          <a:lstStyle/>
          <a:p>
            <a:pPr marL="171450" marR="0" lvl="0" indent="-171450" algn="l" rtl="0">
              <a:lnSpc>
                <a:spcPct val="90000"/>
              </a:lnSpc>
              <a:spcBef>
                <a:spcPts val="0"/>
              </a:spcBef>
              <a:spcAft>
                <a:spcPts val="0"/>
              </a:spcAft>
              <a:buClr>
                <a:srgbClr val="7E2C80"/>
              </a:buClr>
              <a:buSzPct val="100000"/>
              <a:buFont typeface="Arial"/>
              <a:buChar char="•"/>
            </a:pPr>
            <a:r>
              <a:rPr lang="en-US" sz="2100" b="0" i="0" u="none" strike="noStrike" cap="none" dirty="0">
                <a:solidFill>
                  <a:schemeClr val="tx1"/>
                </a:solidFill>
                <a:latin typeface="Palatino Linotype"/>
                <a:ea typeface="Palatino Linotype"/>
                <a:cs typeface="Palatino Linotype"/>
                <a:sym typeface="Palatino Linotype"/>
              </a:rPr>
              <a:t>Allocate the resources solving 311 requests in correspondence with the population density in each area.</a:t>
            </a:r>
          </a:p>
          <a:p>
            <a:pPr indent="-171450">
              <a:spcBef>
                <a:spcPts val="0"/>
              </a:spcBef>
            </a:pPr>
            <a:r>
              <a:rPr lang="en-US" dirty="0">
                <a:solidFill>
                  <a:schemeClr val="tx1"/>
                </a:solidFill>
              </a:rPr>
              <a:t>Provide more disposal services in the area with more households.</a:t>
            </a:r>
            <a:endParaRPr lang="en-US" sz="2100" b="0" i="0" u="none" strike="noStrike" cap="none" dirty="0">
              <a:solidFill>
                <a:schemeClr val="tx1"/>
              </a:solidFill>
              <a:sym typeface="Palatino Linotype"/>
            </a:endParaRPr>
          </a:p>
          <a:p>
            <a:pPr marL="171450" marR="0" lvl="0" indent="-171450" algn="l" rtl="0">
              <a:lnSpc>
                <a:spcPct val="90000"/>
              </a:lnSpc>
              <a:spcBef>
                <a:spcPts val="750"/>
              </a:spcBef>
              <a:spcAft>
                <a:spcPts val="0"/>
              </a:spcAft>
              <a:buClr>
                <a:srgbClr val="7E2C80"/>
              </a:buClr>
              <a:buSzPct val="100000"/>
              <a:buFont typeface="Arial"/>
              <a:buChar char="•"/>
            </a:pPr>
            <a:r>
              <a:rPr lang="en-US" sz="2100" b="0" i="0" u="none" strike="noStrike" cap="none" dirty="0">
                <a:solidFill>
                  <a:schemeClr val="tx1"/>
                </a:solidFill>
                <a:latin typeface="Palatino Linotype"/>
                <a:ea typeface="Palatino Linotype"/>
                <a:cs typeface="Palatino Linotype"/>
                <a:sym typeface="Palatino Linotype"/>
              </a:rPr>
              <a:t>Encourage and promote the use of MyLA311 Apps and online forms instead of phone </a:t>
            </a:r>
          </a:p>
          <a:p>
            <a:pPr lvl="0" indent="-171450"/>
            <a:r>
              <a:rPr lang="en-US" sz="2100" b="0" i="0" u="none" strike="noStrike" cap="none" dirty="0">
                <a:solidFill>
                  <a:schemeClr val="tx1"/>
                </a:solidFill>
                <a:latin typeface="Palatino Linotype"/>
                <a:ea typeface="Palatino Linotype"/>
                <a:cs typeface="Palatino Linotype"/>
                <a:sym typeface="Palatino Linotype"/>
              </a:rPr>
              <a:t>Add triage </a:t>
            </a:r>
            <a:r>
              <a:rPr lang="en-US" dirty="0">
                <a:solidFill>
                  <a:schemeClr val="tx1"/>
                </a:solidFill>
              </a:rPr>
              <a:t>and category preselection functions </a:t>
            </a:r>
            <a:r>
              <a:rPr lang="en-US" sz="2100" b="0" i="0" u="none" strike="noStrike" cap="none" dirty="0">
                <a:solidFill>
                  <a:schemeClr val="tx1"/>
                </a:solidFill>
                <a:latin typeface="Palatino Linotype"/>
                <a:ea typeface="Palatino Linotype"/>
                <a:cs typeface="Palatino Linotype"/>
                <a:sym typeface="Palatino Linotype"/>
              </a:rPr>
              <a:t>at the time of calling</a:t>
            </a:r>
          </a:p>
          <a:p>
            <a:pPr marL="171450" marR="0" lvl="0" indent="-171450" algn="l" rtl="0">
              <a:lnSpc>
                <a:spcPct val="90000"/>
              </a:lnSpc>
              <a:spcBef>
                <a:spcPts val="750"/>
              </a:spcBef>
              <a:spcAft>
                <a:spcPts val="0"/>
              </a:spcAft>
              <a:buClr>
                <a:srgbClr val="7E2C80"/>
              </a:buClr>
              <a:buSzPct val="100000"/>
              <a:buFont typeface="Arial"/>
              <a:buChar char="•"/>
            </a:pPr>
            <a:r>
              <a:rPr lang="en-US" sz="2100" b="0" i="0" u="none" strike="noStrike" cap="none" dirty="0">
                <a:solidFill>
                  <a:schemeClr val="tx1"/>
                </a:solidFill>
                <a:latin typeface="Palatino Linotype"/>
                <a:ea typeface="Palatino Linotype"/>
                <a:cs typeface="Palatino Linotype"/>
                <a:sym typeface="Palatino Linotype"/>
              </a:rPr>
              <a:t>Update “Action Taken” factor with more </a:t>
            </a:r>
            <a:r>
              <a:rPr lang="en-US" dirty="0">
                <a:solidFill>
                  <a:schemeClr val="tx1"/>
                </a:solidFill>
              </a:rPr>
              <a:t>levels</a:t>
            </a:r>
            <a:endParaRPr lang="en-US" sz="2100" b="0" i="0" u="none" strike="noStrike" cap="none" dirty="0">
              <a:solidFill>
                <a:schemeClr val="tx1"/>
              </a:solidFill>
              <a:sym typeface="Palatino Linotype"/>
            </a:endParaRPr>
          </a:p>
          <a:p>
            <a:pPr marL="171450" marR="0" lvl="0" indent="-171450" algn="l" rtl="0">
              <a:lnSpc>
                <a:spcPct val="90000"/>
              </a:lnSpc>
              <a:spcBef>
                <a:spcPts val="750"/>
              </a:spcBef>
              <a:spcAft>
                <a:spcPts val="0"/>
              </a:spcAft>
              <a:buClr>
                <a:srgbClr val="7E2C80"/>
              </a:buClr>
              <a:buSzPct val="100000"/>
              <a:buFont typeface="Arial"/>
              <a:buChar char="•"/>
            </a:pPr>
            <a:r>
              <a:rPr lang="en-US" sz="2100" b="0" i="0" u="none" strike="noStrike" cap="none" dirty="0">
                <a:solidFill>
                  <a:schemeClr val="tx1"/>
                </a:solidFill>
                <a:latin typeface="Palatino Linotype"/>
                <a:ea typeface="Palatino Linotype"/>
                <a:cs typeface="Palatino Linotype"/>
                <a:sym typeface="Palatino Linotype"/>
              </a:rPr>
              <a:t>Add more specialized category to break down “Other” requests</a:t>
            </a:r>
          </a:p>
          <a:p>
            <a:pPr marL="171450" marR="0" lvl="0" indent="-171450" algn="l" rtl="0">
              <a:lnSpc>
                <a:spcPct val="90000"/>
              </a:lnSpc>
              <a:spcBef>
                <a:spcPts val="750"/>
              </a:spcBef>
              <a:spcAft>
                <a:spcPts val="0"/>
              </a:spcAft>
              <a:buClr>
                <a:srgbClr val="7E2C80"/>
              </a:buClr>
              <a:buSzPct val="100000"/>
              <a:buFont typeface="Arial"/>
              <a:buChar char="•"/>
            </a:pPr>
            <a:r>
              <a:rPr lang="en-US" sz="2100" b="0" i="0" u="none" strike="noStrike" cap="none" dirty="0">
                <a:solidFill>
                  <a:schemeClr val="tx1"/>
                </a:solidFill>
                <a:latin typeface="Palatino Linotype"/>
                <a:ea typeface="Palatino Linotype"/>
                <a:cs typeface="Palatino Linotype"/>
                <a:sym typeface="Palatino Linotype"/>
              </a:rPr>
              <a:t>More attention should be paid to Illegal Dumping Pickup and Homeless </a:t>
            </a:r>
            <a:r>
              <a:rPr lang="en-US" sz="2100" b="0" i="0" u="none" strike="noStrike" cap="none">
                <a:solidFill>
                  <a:schemeClr val="tx1"/>
                </a:solidFill>
                <a:latin typeface="Palatino Linotype"/>
                <a:ea typeface="Palatino Linotype"/>
                <a:cs typeface="Palatino Linotype"/>
                <a:sym typeface="Palatino Linotype"/>
              </a:rPr>
              <a:t>Encampment.</a:t>
            </a:r>
            <a:endParaRPr lang="en-US" sz="2100" b="0" i="0" u="none" strike="noStrike" cap="none" dirty="0">
              <a:solidFill>
                <a:schemeClr val="tx1"/>
              </a:solidFill>
              <a:latin typeface="Palatino Linotype"/>
              <a:ea typeface="Palatino Linotype"/>
              <a:cs typeface="Palatino Linotype"/>
              <a:sym typeface="Palatino Linotype"/>
            </a:endParaRPr>
          </a:p>
        </p:txBody>
      </p:sp>
    </p:spTree>
    <p:extLst>
      <p:ext uri="{BB962C8B-B14F-4D97-AF65-F5344CB8AC3E}">
        <p14:creationId xmlns:p14="http://schemas.microsoft.com/office/powerpoint/2010/main" val="3664471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3887" y="1222059"/>
            <a:ext cx="7886700" cy="2852737"/>
          </a:xfrm>
        </p:spPr>
        <p:txBody>
          <a:bodyPr/>
          <a:lstStyle/>
          <a:p>
            <a:r>
              <a:rPr lang="en-US" dirty="0"/>
              <a:t>Thanks!</a:t>
            </a:r>
            <a:br>
              <a:rPr lang="en-US" dirty="0"/>
            </a:br>
            <a:br>
              <a:rPr lang="en-US" dirty="0"/>
            </a:br>
            <a:r>
              <a:rPr lang="en-US" dirty="0"/>
              <a:t>Q&amp;A</a:t>
            </a:r>
          </a:p>
        </p:txBody>
      </p:sp>
      <p:sp>
        <p:nvSpPr>
          <p:cNvPr id="3" name="Text Placeholder 2"/>
          <p:cNvSpPr>
            <a:spLocks noGrp="1"/>
          </p:cNvSpPr>
          <p:nvPr>
            <p:ph type="body" idx="1"/>
          </p:nvPr>
        </p:nvSpPr>
        <p:spPr>
          <a:xfrm>
            <a:off x="623887" y="4082100"/>
            <a:ext cx="7886700" cy="1500187"/>
          </a:xfrm>
        </p:spPr>
        <p:txBody>
          <a:bodyPr/>
          <a:lstStyle/>
          <a:p>
            <a:r>
              <a:rPr lang="en-US" sz="1600" dirty="0" err="1"/>
              <a:t>Jie</a:t>
            </a:r>
            <a:r>
              <a:rPr lang="en-US" sz="1600" dirty="0"/>
              <a:t> Chen: </a:t>
            </a:r>
            <a:r>
              <a:rPr lang="en-US" sz="1600" dirty="0">
                <a:hlinkClick r:id="rId2"/>
              </a:rPr>
              <a:t>jie.chen.2017@marshall.usc.edu</a:t>
            </a:r>
            <a:endParaRPr lang="en-US" sz="1600" dirty="0"/>
          </a:p>
          <a:p>
            <a:r>
              <a:rPr lang="en-US" sz="1600" dirty="0"/>
              <a:t>Xiaoqiu Yu: </a:t>
            </a:r>
            <a:r>
              <a:rPr lang="en-US" sz="1600" dirty="0">
                <a:hlinkClick r:id="rId3"/>
              </a:rPr>
              <a:t>Xiaoqiu.yu.2017@marshall.usc.edu</a:t>
            </a:r>
            <a:endParaRPr lang="en-US" sz="1600" dirty="0"/>
          </a:p>
          <a:p>
            <a:r>
              <a:rPr lang="en-US" sz="1600" dirty="0" err="1"/>
              <a:t>Xueting</a:t>
            </a:r>
            <a:r>
              <a:rPr lang="en-US" sz="1600" dirty="0"/>
              <a:t> Yan: </a:t>
            </a:r>
            <a:r>
              <a:rPr lang="en-US" sz="1600" dirty="0">
                <a:hlinkClick r:id="rId4"/>
              </a:rPr>
              <a:t>Xueting.yan.2017@marshall.usc.edu</a:t>
            </a:r>
            <a:endParaRPr lang="en-US" sz="1600" dirty="0"/>
          </a:p>
          <a:p>
            <a:r>
              <a:rPr lang="en-US" sz="1600" dirty="0"/>
              <a:t>Danny Cheng: </a:t>
            </a:r>
            <a:r>
              <a:rPr lang="en-US" sz="1600" dirty="0">
                <a:hlinkClick r:id="rId5"/>
              </a:rPr>
              <a:t>hang.cheng.2017@marshall.usc.edu</a:t>
            </a:r>
            <a:endParaRPr lang="en-US" sz="1600" dirty="0"/>
          </a:p>
          <a:p>
            <a:r>
              <a:rPr lang="en-US" sz="1600" dirty="0"/>
              <a:t>Patrick Yu: </a:t>
            </a:r>
            <a:r>
              <a:rPr lang="en-US" sz="1600" dirty="0">
                <a:hlinkClick r:id="rId6"/>
              </a:rPr>
              <a:t>zhifeng.yu.2017@marshall.usc.edu</a:t>
            </a:r>
            <a:endParaRPr lang="en-US" sz="1600" dirty="0"/>
          </a:p>
          <a:p>
            <a:r>
              <a:rPr lang="en-US" sz="1600" dirty="0"/>
              <a:t>Yiding (Debora) Zhang: </a:t>
            </a:r>
            <a:r>
              <a:rPr lang="en-US" sz="1600" dirty="0">
                <a:hlinkClick r:id="rId7"/>
              </a:rPr>
              <a:t>Yiding.zhang.2017@marshall.usc.edu</a:t>
            </a:r>
            <a:endParaRPr lang="en-US" sz="1600" dirty="0"/>
          </a:p>
          <a:p>
            <a:endParaRPr lang="en-US" dirty="0"/>
          </a:p>
        </p:txBody>
      </p:sp>
    </p:spTree>
    <p:extLst>
      <p:ext uri="{BB962C8B-B14F-4D97-AF65-F5344CB8AC3E}">
        <p14:creationId xmlns:p14="http://schemas.microsoft.com/office/powerpoint/2010/main" val="5660238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Shape 121"/>
          <p:cNvSpPr txBox="1">
            <a:spLocks noGrp="1"/>
          </p:cNvSpPr>
          <p:nvPr>
            <p:ph type="title"/>
          </p:nvPr>
        </p:nvSpPr>
        <p:spPr>
          <a:xfrm>
            <a:off x="628650" y="365126"/>
            <a:ext cx="7886700" cy="730428"/>
          </a:xfrm>
          <a:prstGeom prst="rect">
            <a:avLst/>
          </a:prstGeom>
          <a:noFill/>
          <a:ln>
            <a:noFill/>
          </a:ln>
        </p:spPr>
        <p:txBody>
          <a:bodyPr lIns="91425" tIns="45700" rIns="91425" bIns="45700" anchor="ctr" anchorCtr="0">
            <a:noAutofit/>
          </a:bodyPr>
          <a:lstStyle/>
          <a:p>
            <a:pPr lvl="1" indent="0" algn="l" rtl="0">
              <a:lnSpc>
                <a:spcPct val="90000"/>
              </a:lnSpc>
              <a:spcBef>
                <a:spcPts val="0"/>
              </a:spcBef>
              <a:buSzPct val="25000"/>
              <a:buNone/>
            </a:pPr>
            <a:r>
              <a:rPr lang="en-US" sz="2970" dirty="0">
                <a:solidFill>
                  <a:srgbClr val="7E2C80"/>
                </a:solidFill>
                <a:latin typeface="Century Gothic"/>
                <a:ea typeface="Century Gothic"/>
                <a:cs typeface="Century Gothic"/>
                <a:sym typeface="Century Gothic"/>
              </a:rPr>
              <a:t>Overall trend of 311 requests</a:t>
            </a:r>
            <a:br>
              <a:rPr lang="en-US" sz="1620" b="1" dirty="0"/>
            </a:br>
            <a:endParaRPr lang="en-US" sz="1620" b="1" dirty="0"/>
          </a:p>
        </p:txBody>
      </p:sp>
      <p:pic>
        <p:nvPicPr>
          <p:cNvPr id="122" name="Shape 122" descr="Screen%20Shot%202016-12-06%20at%2010.09.00%20AM.png"/>
          <p:cNvPicPr preferRelativeResize="0">
            <a:picLocks noGrp="1"/>
          </p:cNvPicPr>
          <p:nvPr>
            <p:ph type="body" idx="1"/>
          </p:nvPr>
        </p:nvPicPr>
        <p:blipFill rotWithShape="1">
          <a:blip r:embed="rId3">
            <a:alphaModFix/>
          </a:blip>
          <a:srcRect/>
          <a:stretch/>
        </p:blipFill>
        <p:spPr>
          <a:xfrm>
            <a:off x="1254403" y="1241425"/>
            <a:ext cx="6110901" cy="4558125"/>
          </a:xfrm>
          <a:prstGeom prst="rect">
            <a:avLst/>
          </a:prstGeom>
          <a:noFill/>
          <a:ln>
            <a:noFill/>
          </a:ln>
        </p:spPr>
      </p:pic>
      <p:sp>
        <p:nvSpPr>
          <p:cNvPr id="123" name="Shape 123"/>
          <p:cNvSpPr/>
          <p:nvPr/>
        </p:nvSpPr>
        <p:spPr>
          <a:xfrm>
            <a:off x="1254403" y="5711867"/>
            <a:ext cx="7484302" cy="923329"/>
          </a:xfrm>
          <a:prstGeom prst="rect">
            <a:avLst/>
          </a:prstGeom>
          <a:noFill/>
          <a:ln>
            <a:noFill/>
          </a:ln>
        </p:spPr>
        <p:txBody>
          <a:bodyPr lIns="91425" tIns="45700" rIns="91425" bIns="45700" anchor="t" anchorCtr="0">
            <a:noAutofit/>
          </a:bodyPr>
          <a:lstStyle/>
          <a:p>
            <a:pPr marL="514350" marR="0" lvl="1" indent="-171450" algn="l" rtl="0">
              <a:lnSpc>
                <a:spcPct val="90000"/>
              </a:lnSpc>
              <a:spcBef>
                <a:spcPts val="0"/>
              </a:spcBef>
              <a:spcAft>
                <a:spcPts val="0"/>
              </a:spcAft>
              <a:buClr>
                <a:schemeClr val="dk1"/>
              </a:buClr>
              <a:buSzPct val="100000"/>
              <a:buFont typeface="Arial"/>
              <a:buChar char="•"/>
            </a:pPr>
            <a:r>
              <a:rPr lang="en-US" sz="1800" b="0" i="0" u="none" strike="noStrike" cap="none">
                <a:solidFill>
                  <a:schemeClr val="dk1"/>
                </a:solidFill>
                <a:latin typeface="Palatino Linotype"/>
                <a:ea typeface="Palatino Linotype"/>
                <a:cs typeface="Palatino Linotype"/>
                <a:sym typeface="Palatino Linotype"/>
              </a:rPr>
              <a:t>Overall, the number of service request is increasing. </a:t>
            </a:r>
          </a:p>
          <a:p>
            <a:pPr marL="514350" marR="0" lvl="1" indent="-171450" algn="l" rtl="0">
              <a:lnSpc>
                <a:spcPct val="90000"/>
              </a:lnSpc>
              <a:spcBef>
                <a:spcPts val="375"/>
              </a:spcBef>
              <a:buClr>
                <a:schemeClr val="dk1"/>
              </a:buClr>
              <a:buSzPct val="100000"/>
              <a:buFont typeface="Arial"/>
              <a:buChar char="•"/>
            </a:pPr>
            <a:r>
              <a:rPr lang="en-US" sz="1800" b="0" i="0" u="none" strike="noStrike" cap="none">
                <a:solidFill>
                  <a:schemeClr val="dk1"/>
                </a:solidFill>
                <a:latin typeface="Palatino Linotype"/>
                <a:ea typeface="Palatino Linotype"/>
                <a:cs typeface="Palatino Linotype"/>
                <a:sym typeface="Palatino Linotype"/>
              </a:rPr>
              <a:t>Noticeably, the number of service request started to increase dramatically from Jan. 2016 </a:t>
            </a:r>
          </a:p>
        </p:txBody>
      </p:sp>
    </p:spTree>
    <p:extLst>
      <p:ext uri="{BB962C8B-B14F-4D97-AF65-F5344CB8AC3E}">
        <p14:creationId xmlns:p14="http://schemas.microsoft.com/office/powerpoint/2010/main" val="16991386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Shape 128"/>
          <p:cNvSpPr txBox="1">
            <a:spLocks noGrp="1"/>
          </p:cNvSpPr>
          <p:nvPr>
            <p:ph type="title"/>
          </p:nvPr>
        </p:nvSpPr>
        <p:spPr>
          <a:xfrm>
            <a:off x="628650" y="365126"/>
            <a:ext cx="7886700" cy="730428"/>
          </a:xfrm>
          <a:prstGeom prst="rect">
            <a:avLst/>
          </a:prstGeom>
          <a:noFill/>
          <a:ln>
            <a:noFill/>
          </a:ln>
        </p:spPr>
        <p:txBody>
          <a:bodyPr lIns="91425" tIns="45700" rIns="91425" bIns="45700" anchor="ctr" anchorCtr="0">
            <a:noAutofit/>
          </a:bodyPr>
          <a:lstStyle/>
          <a:p>
            <a:pPr lvl="1" indent="0" algn="l" rtl="0">
              <a:lnSpc>
                <a:spcPct val="90000"/>
              </a:lnSpc>
              <a:spcBef>
                <a:spcPts val="0"/>
              </a:spcBef>
              <a:buSzPct val="25000"/>
              <a:buNone/>
            </a:pPr>
            <a:r>
              <a:rPr lang="en-US" sz="2970" dirty="0">
                <a:solidFill>
                  <a:srgbClr val="7E2C80"/>
                </a:solidFill>
                <a:latin typeface="Century Gothic"/>
                <a:ea typeface="Century Gothic"/>
                <a:cs typeface="Century Gothic"/>
                <a:sym typeface="Century Gothic"/>
              </a:rPr>
              <a:t>Overall trend of 311 requests</a:t>
            </a:r>
            <a:br>
              <a:rPr lang="en-US" sz="1620" b="1" dirty="0"/>
            </a:br>
            <a:endParaRPr lang="en-US" sz="1620" b="1" dirty="0"/>
          </a:p>
        </p:txBody>
      </p:sp>
      <p:pic>
        <p:nvPicPr>
          <p:cNvPr id="129" name="Shape 129" descr="Screen%20Shot%202016-12-06%20at%2010.09.55%20AM.png"/>
          <p:cNvPicPr preferRelativeResize="0"/>
          <p:nvPr/>
        </p:nvPicPr>
        <p:blipFill rotWithShape="1">
          <a:blip r:embed="rId3">
            <a:alphaModFix/>
          </a:blip>
          <a:srcRect/>
          <a:stretch/>
        </p:blipFill>
        <p:spPr>
          <a:xfrm>
            <a:off x="1233815" y="1220079"/>
            <a:ext cx="5868444" cy="4354004"/>
          </a:xfrm>
          <a:prstGeom prst="rect">
            <a:avLst/>
          </a:prstGeom>
          <a:noFill/>
          <a:ln>
            <a:noFill/>
          </a:ln>
        </p:spPr>
      </p:pic>
      <p:sp>
        <p:nvSpPr>
          <p:cNvPr id="130" name="Shape 130"/>
          <p:cNvSpPr/>
          <p:nvPr/>
        </p:nvSpPr>
        <p:spPr>
          <a:xfrm>
            <a:off x="856075" y="5711133"/>
            <a:ext cx="7097951" cy="590931"/>
          </a:xfrm>
          <a:prstGeom prst="rect">
            <a:avLst/>
          </a:prstGeom>
          <a:noFill/>
          <a:ln>
            <a:noFill/>
          </a:ln>
        </p:spPr>
        <p:txBody>
          <a:bodyPr lIns="91425" tIns="45700" rIns="91425" bIns="45700" anchor="t" anchorCtr="0">
            <a:noAutofit/>
          </a:bodyPr>
          <a:lstStyle/>
          <a:p>
            <a:pPr marL="514350" marR="0" lvl="1" indent="-171450" algn="l" rtl="0">
              <a:lnSpc>
                <a:spcPct val="90000"/>
              </a:lnSpc>
              <a:spcBef>
                <a:spcPts val="0"/>
              </a:spcBef>
              <a:spcAft>
                <a:spcPts val="0"/>
              </a:spcAft>
              <a:buClr>
                <a:schemeClr val="dk1"/>
              </a:buClr>
              <a:buSzPct val="100000"/>
              <a:buFont typeface="Arial"/>
              <a:buChar char="•"/>
            </a:pPr>
            <a:r>
              <a:rPr lang="en-US" sz="1800" b="0" i="0" u="none" strike="noStrike" cap="none" dirty="0">
                <a:solidFill>
                  <a:schemeClr val="dk1"/>
                </a:solidFill>
                <a:latin typeface="Palatino Linotype"/>
                <a:ea typeface="Palatino Linotype"/>
                <a:cs typeface="Palatino Linotype"/>
                <a:sym typeface="Palatino Linotype"/>
              </a:rPr>
              <a:t>The sudden request increase is due to a newly added category “Graffiti Removal”, not a sudden increase in issue.</a:t>
            </a:r>
          </a:p>
        </p:txBody>
      </p:sp>
      <p:sp>
        <p:nvSpPr>
          <p:cNvPr id="131" name="Shape 131"/>
          <p:cNvSpPr/>
          <p:nvPr/>
        </p:nvSpPr>
        <p:spPr>
          <a:xfrm rot="1508492">
            <a:off x="3184423" y="2836013"/>
            <a:ext cx="570574" cy="1392649"/>
          </a:xfrm>
          <a:prstGeom prst="ellipse">
            <a:avLst/>
          </a:prstGeom>
          <a:noFill/>
          <a:ln w="28575" cap="flat" cmpd="sng">
            <a:solidFill>
              <a:srgbClr val="C00000"/>
            </a:solidFill>
            <a:prstDash val="solid"/>
            <a:miter/>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1" i="0" u="none" strike="noStrike" cap="none">
              <a:solidFill>
                <a:schemeClr val="lt1"/>
              </a:solidFill>
              <a:latin typeface="Palatino Linotype"/>
              <a:ea typeface="Palatino Linotype"/>
              <a:cs typeface="Palatino Linotype"/>
              <a:sym typeface="Palatino Linotype"/>
            </a:endParaRPr>
          </a:p>
        </p:txBody>
      </p:sp>
    </p:spTree>
    <p:extLst>
      <p:ext uri="{BB962C8B-B14F-4D97-AF65-F5344CB8AC3E}">
        <p14:creationId xmlns:p14="http://schemas.microsoft.com/office/powerpoint/2010/main" val="1764947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1"/>
                                        </p:tgtEl>
                                        <p:attrNameLst>
                                          <p:attrName>style.visibility</p:attrName>
                                        </p:attrNameLst>
                                      </p:cBhvr>
                                      <p:to>
                                        <p:strVal val="visible"/>
                                      </p:to>
                                    </p:set>
                                    <p:animEffect transition="in" filter="fade">
                                      <p:cBhvr>
                                        <p:cTn id="7" dur="500"/>
                                        <p:tgtEl>
                                          <p:spTgt spid="1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Shape 136"/>
          <p:cNvSpPr txBox="1">
            <a:spLocks noGrp="1"/>
          </p:cNvSpPr>
          <p:nvPr>
            <p:ph type="title"/>
          </p:nvPr>
        </p:nvSpPr>
        <p:spPr>
          <a:xfrm>
            <a:off x="628650" y="365126"/>
            <a:ext cx="7886700" cy="730428"/>
          </a:xfrm>
          <a:prstGeom prst="rect">
            <a:avLst/>
          </a:prstGeom>
          <a:noFill/>
          <a:ln>
            <a:noFill/>
          </a:ln>
        </p:spPr>
        <p:txBody>
          <a:bodyPr lIns="91425" tIns="45700" rIns="91425" bIns="45700" anchor="ctr" anchorCtr="0">
            <a:noAutofit/>
          </a:bodyPr>
          <a:lstStyle/>
          <a:p>
            <a:pPr lvl="1" indent="0" algn="l" rtl="0">
              <a:lnSpc>
                <a:spcPct val="90000"/>
              </a:lnSpc>
              <a:spcBef>
                <a:spcPts val="0"/>
              </a:spcBef>
              <a:buSzPct val="25000"/>
              <a:buNone/>
            </a:pPr>
            <a:r>
              <a:rPr lang="en-US" sz="2970" dirty="0">
                <a:solidFill>
                  <a:srgbClr val="7E2C80"/>
                </a:solidFill>
                <a:latin typeface="Century Gothic"/>
                <a:ea typeface="Century Gothic"/>
                <a:cs typeface="Century Gothic"/>
                <a:sym typeface="Century Gothic"/>
              </a:rPr>
              <a:t>Overall trend of 311 requests</a:t>
            </a:r>
            <a:br>
              <a:rPr lang="en-US" sz="1620" b="1" dirty="0"/>
            </a:br>
            <a:endParaRPr lang="en-US" sz="1620" b="1" dirty="0"/>
          </a:p>
        </p:txBody>
      </p:sp>
      <p:sp>
        <p:nvSpPr>
          <p:cNvPr id="137" name="Shape 137"/>
          <p:cNvSpPr/>
          <p:nvPr/>
        </p:nvSpPr>
        <p:spPr>
          <a:xfrm>
            <a:off x="728466" y="5686080"/>
            <a:ext cx="7786883" cy="590931"/>
          </a:xfrm>
          <a:prstGeom prst="rect">
            <a:avLst/>
          </a:prstGeom>
          <a:noFill/>
          <a:ln>
            <a:noFill/>
          </a:ln>
        </p:spPr>
        <p:txBody>
          <a:bodyPr lIns="91425" tIns="45700" rIns="91425" bIns="45700" anchor="t" anchorCtr="0">
            <a:noAutofit/>
          </a:bodyPr>
          <a:lstStyle/>
          <a:p>
            <a:pPr marL="514350" marR="0" lvl="1" indent="-171450" algn="l" rtl="0">
              <a:lnSpc>
                <a:spcPct val="90000"/>
              </a:lnSpc>
              <a:spcBef>
                <a:spcPts val="0"/>
              </a:spcBef>
              <a:spcAft>
                <a:spcPts val="0"/>
              </a:spcAft>
              <a:buClr>
                <a:schemeClr val="dk1"/>
              </a:buClr>
              <a:buSzPct val="100000"/>
              <a:buFont typeface="Arial"/>
              <a:buChar char="•"/>
            </a:pPr>
            <a:r>
              <a:rPr lang="en-US" sz="1800" b="0" i="0" u="none" strike="noStrike" cap="none" dirty="0">
                <a:solidFill>
                  <a:schemeClr val="dk1"/>
                </a:solidFill>
                <a:latin typeface="Palatino Linotype"/>
                <a:ea typeface="Palatino Linotype"/>
                <a:cs typeface="Palatino Linotype"/>
                <a:sym typeface="Palatino Linotype"/>
              </a:rPr>
              <a:t>There is also an unusual growth in </a:t>
            </a:r>
            <a:r>
              <a:rPr lang="en-US" sz="1800" b="1" i="0" u="none" strike="noStrike" cap="none" dirty="0">
                <a:solidFill>
                  <a:schemeClr val="dk1"/>
                </a:solidFill>
                <a:latin typeface="Palatino Linotype"/>
                <a:ea typeface="Palatino Linotype"/>
                <a:cs typeface="Palatino Linotype"/>
                <a:sym typeface="Palatino Linotype"/>
              </a:rPr>
              <a:t>Others</a:t>
            </a:r>
            <a:r>
              <a:rPr lang="en-US" sz="1800" b="0" i="0" u="none" strike="noStrike" cap="none" dirty="0">
                <a:solidFill>
                  <a:schemeClr val="dk1"/>
                </a:solidFill>
                <a:latin typeface="Palatino Linotype"/>
                <a:ea typeface="Palatino Linotype"/>
                <a:cs typeface="Palatino Linotype"/>
                <a:sym typeface="Palatino Linotype"/>
              </a:rPr>
              <a:t> type, which we suspect may due to change of categorization.</a:t>
            </a:r>
          </a:p>
        </p:txBody>
      </p:sp>
      <p:pic>
        <p:nvPicPr>
          <p:cNvPr id="138" name="Shape 138" descr="Screen%20Shot%202016-12-06%20at%2010.10.58%20AM.png"/>
          <p:cNvPicPr preferRelativeResize="0"/>
          <p:nvPr/>
        </p:nvPicPr>
        <p:blipFill rotWithShape="1">
          <a:blip r:embed="rId3">
            <a:alphaModFix/>
          </a:blip>
          <a:srcRect/>
          <a:stretch/>
        </p:blipFill>
        <p:spPr>
          <a:xfrm>
            <a:off x="1408478" y="1723707"/>
            <a:ext cx="6282503" cy="3787745"/>
          </a:xfrm>
          <a:prstGeom prst="rect">
            <a:avLst/>
          </a:prstGeom>
          <a:noFill/>
          <a:ln>
            <a:noFill/>
          </a:ln>
        </p:spPr>
      </p:pic>
      <p:sp>
        <p:nvSpPr>
          <p:cNvPr id="139" name="Shape 139"/>
          <p:cNvSpPr/>
          <p:nvPr/>
        </p:nvSpPr>
        <p:spPr>
          <a:xfrm rot="1508492">
            <a:off x="3509577" y="3639389"/>
            <a:ext cx="436902" cy="1144538"/>
          </a:xfrm>
          <a:prstGeom prst="ellipse">
            <a:avLst/>
          </a:prstGeom>
          <a:noFill/>
          <a:ln w="28575" cap="flat" cmpd="sng">
            <a:solidFill>
              <a:srgbClr val="C00000"/>
            </a:solidFill>
            <a:prstDash val="solid"/>
            <a:miter/>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1" i="0" u="none" strike="noStrike" cap="none">
              <a:solidFill>
                <a:schemeClr val="lt1"/>
              </a:solidFill>
              <a:latin typeface="Palatino Linotype"/>
              <a:ea typeface="Palatino Linotype"/>
              <a:cs typeface="Palatino Linotype"/>
              <a:sym typeface="Palatino Linotype"/>
            </a:endParaRPr>
          </a:p>
        </p:txBody>
      </p:sp>
    </p:spTree>
    <p:extLst>
      <p:ext uri="{BB962C8B-B14F-4D97-AF65-F5344CB8AC3E}">
        <p14:creationId xmlns:p14="http://schemas.microsoft.com/office/powerpoint/2010/main" val="1391424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9"/>
                                        </p:tgtEl>
                                        <p:attrNameLst>
                                          <p:attrName>style.visibility</p:attrName>
                                        </p:attrNameLst>
                                      </p:cBhvr>
                                      <p:to>
                                        <p:strVal val="visible"/>
                                      </p:to>
                                    </p:set>
                                    <p:animEffect transition="in" filter="fade">
                                      <p:cBhvr>
                                        <p:cTn id="7" dur="500"/>
                                        <p:tgtEl>
                                          <p:spTgt spid="1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pic>
        <p:nvPicPr>
          <p:cNvPr id="145" name="Shape 145" descr="Screen%20Shot%202016-12-06%20at%2010.12.08%20AM.png"/>
          <p:cNvPicPr preferRelativeResize="0"/>
          <p:nvPr/>
        </p:nvPicPr>
        <p:blipFill rotWithShape="1">
          <a:blip r:embed="rId3">
            <a:alphaModFix/>
          </a:blip>
          <a:srcRect/>
          <a:stretch/>
        </p:blipFill>
        <p:spPr>
          <a:xfrm>
            <a:off x="1100452" y="1249568"/>
            <a:ext cx="6943096" cy="4257446"/>
          </a:xfrm>
          <a:prstGeom prst="rect">
            <a:avLst/>
          </a:prstGeom>
          <a:noFill/>
          <a:ln>
            <a:noFill/>
          </a:ln>
        </p:spPr>
      </p:pic>
      <p:sp>
        <p:nvSpPr>
          <p:cNvPr id="146" name="Shape 146"/>
          <p:cNvSpPr txBox="1">
            <a:spLocks noGrp="1"/>
          </p:cNvSpPr>
          <p:nvPr>
            <p:ph type="title"/>
          </p:nvPr>
        </p:nvSpPr>
        <p:spPr>
          <a:xfrm>
            <a:off x="628650" y="365126"/>
            <a:ext cx="7886700" cy="730428"/>
          </a:xfrm>
          <a:prstGeom prst="rect">
            <a:avLst/>
          </a:prstGeom>
          <a:noFill/>
          <a:ln>
            <a:noFill/>
          </a:ln>
        </p:spPr>
        <p:txBody>
          <a:bodyPr lIns="91425" tIns="45700" rIns="91425" bIns="45700" anchor="ctr" anchorCtr="0">
            <a:noAutofit/>
          </a:bodyPr>
          <a:lstStyle/>
          <a:p>
            <a:pPr lvl="1" indent="0" algn="l" rtl="0">
              <a:lnSpc>
                <a:spcPct val="90000"/>
              </a:lnSpc>
              <a:spcBef>
                <a:spcPts val="0"/>
              </a:spcBef>
              <a:buSzPct val="25000"/>
              <a:buNone/>
            </a:pPr>
            <a:r>
              <a:rPr lang="en-US" sz="2970" dirty="0">
                <a:solidFill>
                  <a:srgbClr val="7E2C80"/>
                </a:solidFill>
                <a:latin typeface="Century Gothic"/>
                <a:ea typeface="Century Gothic"/>
                <a:cs typeface="Century Gothic"/>
                <a:sym typeface="Century Gothic"/>
              </a:rPr>
              <a:t>Overall trend of 311 requests</a:t>
            </a:r>
            <a:br>
              <a:rPr lang="en-US" sz="1620" b="1" dirty="0"/>
            </a:br>
            <a:endParaRPr lang="en-US" sz="1620" b="1" dirty="0"/>
          </a:p>
        </p:txBody>
      </p:sp>
      <p:sp>
        <p:nvSpPr>
          <p:cNvPr id="147" name="Shape 147"/>
          <p:cNvSpPr/>
          <p:nvPr/>
        </p:nvSpPr>
        <p:spPr>
          <a:xfrm>
            <a:off x="728466" y="5661028"/>
            <a:ext cx="7786883" cy="968470"/>
          </a:xfrm>
          <a:prstGeom prst="rect">
            <a:avLst/>
          </a:prstGeom>
          <a:noFill/>
          <a:ln>
            <a:noFill/>
          </a:ln>
        </p:spPr>
        <p:txBody>
          <a:bodyPr lIns="91425" tIns="45700" rIns="91425" bIns="45700" anchor="t" anchorCtr="0">
            <a:noAutofit/>
          </a:bodyPr>
          <a:lstStyle/>
          <a:p>
            <a:pPr marL="514350" marR="0" lvl="1" indent="-171450" algn="l" rtl="0">
              <a:lnSpc>
                <a:spcPct val="90000"/>
              </a:lnSpc>
              <a:spcBef>
                <a:spcPts val="0"/>
              </a:spcBef>
              <a:spcAft>
                <a:spcPts val="0"/>
              </a:spcAft>
              <a:buClr>
                <a:schemeClr val="dk1"/>
              </a:buClr>
              <a:buSzPct val="100000"/>
              <a:buFont typeface="Arial"/>
              <a:buChar char="•"/>
            </a:pPr>
            <a:r>
              <a:rPr lang="en-US" sz="1800" b="0" i="0" u="none" strike="noStrike" cap="none" dirty="0">
                <a:solidFill>
                  <a:schemeClr val="dk1"/>
                </a:solidFill>
                <a:latin typeface="Palatino Linotype"/>
                <a:ea typeface="Palatino Linotype"/>
                <a:cs typeface="Palatino Linotype"/>
                <a:sym typeface="Palatino Linotype"/>
              </a:rPr>
              <a:t>The is an approximately 12 % increase (from approximately 58k in Aug. 2015 to approximately 65k in Aug. 2016) </a:t>
            </a:r>
          </a:p>
          <a:p>
            <a:pPr marL="514350" marR="0" lvl="1" indent="-171450" algn="l" rtl="0">
              <a:lnSpc>
                <a:spcPct val="90000"/>
              </a:lnSpc>
              <a:spcBef>
                <a:spcPts val="975"/>
              </a:spcBef>
              <a:spcAft>
                <a:spcPts val="0"/>
              </a:spcAft>
              <a:buClr>
                <a:schemeClr val="dk1"/>
              </a:buClr>
              <a:buSzPct val="100000"/>
              <a:buFont typeface="Arial"/>
              <a:buChar char="•"/>
            </a:pPr>
            <a:r>
              <a:rPr lang="en-US" sz="1800" b="0" i="0" u="none" strike="noStrike" cap="none" dirty="0">
                <a:solidFill>
                  <a:schemeClr val="dk1"/>
                </a:solidFill>
                <a:latin typeface="Palatino Linotype"/>
                <a:ea typeface="Palatino Linotype"/>
                <a:cs typeface="Palatino Linotype"/>
                <a:sym typeface="Palatino Linotype"/>
              </a:rPr>
              <a:t>The potential reasons for the peak</a:t>
            </a:r>
            <a:r>
              <a:rPr lang="en-US" altLang="zh-CN" sz="1800" b="0" i="0" u="none" strike="noStrike" cap="none" dirty="0">
                <a:solidFill>
                  <a:schemeClr val="dk1"/>
                </a:solidFill>
                <a:latin typeface="Palatino Linotype"/>
                <a:ea typeface="Palatino Linotype"/>
                <a:cs typeface="Palatino Linotype"/>
                <a:sym typeface="Palatino Linotype"/>
              </a:rPr>
              <a:t>s:</a:t>
            </a:r>
            <a:r>
              <a:rPr lang="zh-CN" altLang="en-US" sz="1800" b="0" i="0" u="none" strike="noStrike" cap="none" dirty="0">
                <a:solidFill>
                  <a:schemeClr val="dk1"/>
                </a:solidFill>
                <a:latin typeface="Palatino Linotype"/>
                <a:ea typeface="Palatino Linotype"/>
                <a:cs typeface="Palatino Linotype"/>
                <a:sym typeface="Palatino Linotype"/>
              </a:rPr>
              <a:t> </a:t>
            </a:r>
            <a:r>
              <a:rPr lang="en-US" altLang="zh-CN" sz="1800" b="0" i="0" u="none" strike="noStrike" cap="none" dirty="0">
                <a:solidFill>
                  <a:schemeClr val="dk1"/>
                </a:solidFill>
                <a:latin typeface="Palatino Linotype"/>
                <a:ea typeface="Palatino Linotype"/>
                <a:cs typeface="Palatino Linotype"/>
                <a:sym typeface="Palatino Linotype"/>
              </a:rPr>
              <a:t>move-in</a:t>
            </a:r>
            <a:r>
              <a:rPr lang="zh-CN" altLang="en-US" sz="1800" b="0" i="0" u="none" strike="noStrike" cap="none" dirty="0">
                <a:solidFill>
                  <a:schemeClr val="dk1"/>
                </a:solidFill>
                <a:latin typeface="Palatino Linotype"/>
                <a:ea typeface="Palatino Linotype"/>
                <a:cs typeface="Palatino Linotype"/>
                <a:sym typeface="Palatino Linotype"/>
              </a:rPr>
              <a:t> </a:t>
            </a:r>
            <a:r>
              <a:rPr lang="en-US" altLang="zh-CN" sz="1800" b="0" i="0" u="none" strike="noStrike" cap="none" dirty="0">
                <a:solidFill>
                  <a:schemeClr val="dk1"/>
                </a:solidFill>
                <a:latin typeface="Palatino Linotype"/>
                <a:ea typeface="Palatino Linotype"/>
                <a:cs typeface="Palatino Linotype"/>
                <a:sym typeface="Palatino Linotype"/>
              </a:rPr>
              <a:t>and</a:t>
            </a:r>
            <a:r>
              <a:rPr lang="en-US" altLang="zh-CN" sz="1800" dirty="0">
                <a:solidFill>
                  <a:schemeClr val="dk1"/>
                </a:solidFill>
                <a:latin typeface="Palatino Linotype"/>
                <a:ea typeface="Palatino Linotype"/>
                <a:cs typeface="Palatino Linotype"/>
                <a:sym typeface="Palatino Linotype"/>
              </a:rPr>
              <a:t>-out</a:t>
            </a:r>
            <a:r>
              <a:rPr lang="zh-CN" altLang="en-US" sz="1800" dirty="0">
                <a:solidFill>
                  <a:schemeClr val="dk1"/>
                </a:solidFill>
                <a:latin typeface="Palatino Linotype"/>
                <a:ea typeface="Palatino Linotype"/>
                <a:cs typeface="Palatino Linotype"/>
                <a:sym typeface="Palatino Linotype"/>
              </a:rPr>
              <a:t> </a:t>
            </a:r>
            <a:r>
              <a:rPr lang="en-US" altLang="zh-CN" sz="1800" dirty="0">
                <a:solidFill>
                  <a:schemeClr val="dk1"/>
                </a:solidFill>
                <a:latin typeface="Palatino Linotype"/>
                <a:ea typeface="Palatino Linotype"/>
                <a:cs typeface="Palatino Linotype"/>
                <a:sym typeface="Palatino Linotype"/>
              </a:rPr>
              <a:t>season</a:t>
            </a:r>
            <a:endParaRPr lang="en-US" sz="1800" b="0" i="0" u="none" strike="noStrike" cap="none" dirty="0">
              <a:solidFill>
                <a:schemeClr val="dk1"/>
              </a:solidFill>
              <a:latin typeface="Palatino Linotype"/>
              <a:ea typeface="Palatino Linotype"/>
              <a:cs typeface="Palatino Linotype"/>
              <a:sym typeface="Palatino Linotype"/>
            </a:endParaRPr>
          </a:p>
        </p:txBody>
      </p:sp>
    </p:spTree>
    <p:extLst>
      <p:ext uri="{BB962C8B-B14F-4D97-AF65-F5344CB8AC3E}">
        <p14:creationId xmlns:p14="http://schemas.microsoft.com/office/powerpoint/2010/main" val="306733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pic>
        <p:nvPicPr>
          <p:cNvPr id="152" name="Shape 152" descr="Screen%20Shot%202016-12-06%20at%2010.16.23%20AM.png"/>
          <p:cNvPicPr preferRelativeResize="0"/>
          <p:nvPr/>
        </p:nvPicPr>
        <p:blipFill rotWithShape="1">
          <a:blip r:embed="rId3">
            <a:alphaModFix/>
          </a:blip>
          <a:srcRect/>
          <a:stretch/>
        </p:blipFill>
        <p:spPr>
          <a:xfrm>
            <a:off x="1019882" y="1465545"/>
            <a:ext cx="6411523" cy="3610717"/>
          </a:xfrm>
          <a:prstGeom prst="rect">
            <a:avLst/>
          </a:prstGeom>
          <a:noFill/>
          <a:ln>
            <a:noFill/>
          </a:ln>
        </p:spPr>
      </p:pic>
      <p:sp>
        <p:nvSpPr>
          <p:cNvPr id="153" name="Shape 153"/>
          <p:cNvSpPr txBox="1">
            <a:spLocks noGrp="1"/>
          </p:cNvSpPr>
          <p:nvPr>
            <p:ph type="title"/>
          </p:nvPr>
        </p:nvSpPr>
        <p:spPr>
          <a:xfrm>
            <a:off x="628650" y="365126"/>
            <a:ext cx="7886700" cy="730428"/>
          </a:xfrm>
          <a:prstGeom prst="rect">
            <a:avLst/>
          </a:prstGeom>
          <a:noFill/>
          <a:ln>
            <a:noFill/>
          </a:ln>
        </p:spPr>
        <p:txBody>
          <a:bodyPr lIns="91425" tIns="45700" rIns="91425" bIns="45700" anchor="ctr" anchorCtr="0">
            <a:noAutofit/>
          </a:bodyPr>
          <a:lstStyle/>
          <a:p>
            <a:pPr marL="0" marR="0" lvl="0" indent="0" algn="l" rtl="0">
              <a:lnSpc>
                <a:spcPct val="90000"/>
              </a:lnSpc>
              <a:spcBef>
                <a:spcPts val="0"/>
              </a:spcBef>
              <a:buClr>
                <a:srgbClr val="7E2C80"/>
              </a:buClr>
              <a:buSzPct val="25000"/>
              <a:buFont typeface="Century Gothic"/>
              <a:buNone/>
            </a:pPr>
            <a:r>
              <a:rPr lang="en-US" sz="3300" b="0" i="0" u="none" strike="noStrike" cap="none" dirty="0">
                <a:solidFill>
                  <a:srgbClr val="7E2C80"/>
                </a:solidFill>
                <a:latin typeface="Century Gothic"/>
                <a:ea typeface="Century Gothic"/>
                <a:cs typeface="Century Gothic"/>
                <a:sym typeface="Century Gothic"/>
              </a:rPr>
              <a:t>Why do people call 311?</a:t>
            </a:r>
          </a:p>
        </p:txBody>
      </p:sp>
      <p:sp>
        <p:nvSpPr>
          <p:cNvPr id="154" name="Shape 154"/>
          <p:cNvSpPr txBox="1"/>
          <p:nvPr/>
        </p:nvSpPr>
        <p:spPr>
          <a:xfrm>
            <a:off x="628650" y="5502976"/>
            <a:ext cx="8275506" cy="738664"/>
          </a:xfrm>
          <a:prstGeom prst="rect">
            <a:avLst/>
          </a:prstGeom>
          <a:noFill/>
          <a:ln>
            <a:noFill/>
          </a:ln>
        </p:spPr>
        <p:txBody>
          <a:bodyPr lIns="91425" tIns="45700" rIns="91425" bIns="45700" anchor="t" anchorCtr="0">
            <a:noAutofit/>
          </a:bodyPr>
          <a:lstStyle/>
          <a:p>
            <a:pPr marL="514350" lvl="1" indent="-171450">
              <a:lnSpc>
                <a:spcPct val="90000"/>
              </a:lnSpc>
              <a:buClr>
                <a:schemeClr val="dk1"/>
              </a:buClr>
              <a:buSzPct val="100000"/>
              <a:buFont typeface="Arial"/>
              <a:buChar char="•"/>
            </a:pPr>
            <a:r>
              <a:rPr lang="en-US" sz="1800" dirty="0">
                <a:solidFill>
                  <a:schemeClr val="dk1"/>
                </a:solidFill>
                <a:latin typeface="Palatino Linotype"/>
                <a:ea typeface="Palatino Linotype"/>
                <a:cs typeface="Palatino Linotype"/>
                <a:sym typeface="Palatino Linotype"/>
              </a:rPr>
              <a:t>Bulky Item and Graffiti Removal are the two mostly requested services</a:t>
            </a:r>
          </a:p>
        </p:txBody>
      </p:sp>
      <p:sp>
        <p:nvSpPr>
          <p:cNvPr id="155" name="Shape 155"/>
          <p:cNvSpPr txBox="1"/>
          <p:nvPr/>
        </p:nvSpPr>
        <p:spPr>
          <a:xfrm>
            <a:off x="1796496" y="3086238"/>
            <a:ext cx="1471878" cy="369332"/>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800" b="1" i="0" u="none" strike="noStrike" cap="none">
                <a:solidFill>
                  <a:srgbClr val="000000"/>
                </a:solidFill>
                <a:latin typeface="Palatino Linotype"/>
                <a:ea typeface="Palatino Linotype"/>
                <a:cs typeface="Palatino Linotype"/>
                <a:sym typeface="Palatino Linotype"/>
              </a:rPr>
              <a:t>Bulky Items</a:t>
            </a:r>
          </a:p>
        </p:txBody>
      </p:sp>
      <p:sp>
        <p:nvSpPr>
          <p:cNvPr id="156" name="Shape 156"/>
          <p:cNvSpPr txBox="1"/>
          <p:nvPr/>
        </p:nvSpPr>
        <p:spPr>
          <a:xfrm>
            <a:off x="3836060" y="2121144"/>
            <a:ext cx="1984838" cy="369332"/>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800" b="1">
                <a:solidFill>
                  <a:srgbClr val="000000"/>
                </a:solidFill>
                <a:latin typeface="Palatino Linotype"/>
                <a:ea typeface="Palatino Linotype"/>
                <a:cs typeface="Palatino Linotype"/>
                <a:sym typeface="Palatino Linotype"/>
              </a:rPr>
              <a:t>Graffiti Removal</a:t>
            </a:r>
          </a:p>
        </p:txBody>
      </p:sp>
    </p:spTree>
    <p:extLst>
      <p:ext uri="{BB962C8B-B14F-4D97-AF65-F5344CB8AC3E}">
        <p14:creationId xmlns:p14="http://schemas.microsoft.com/office/powerpoint/2010/main" val="21113746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Shape 162"/>
          <p:cNvSpPr txBox="1">
            <a:spLocks noGrp="1"/>
          </p:cNvSpPr>
          <p:nvPr>
            <p:ph type="title"/>
          </p:nvPr>
        </p:nvSpPr>
        <p:spPr>
          <a:xfrm>
            <a:off x="190239" y="141827"/>
            <a:ext cx="7886700" cy="730428"/>
          </a:xfrm>
          <a:prstGeom prst="rect">
            <a:avLst/>
          </a:prstGeom>
          <a:noFill/>
          <a:ln>
            <a:noFill/>
          </a:ln>
        </p:spPr>
        <p:txBody>
          <a:bodyPr lIns="91425" tIns="45700" rIns="91425" bIns="45700" anchor="ctr" anchorCtr="0">
            <a:noAutofit/>
          </a:bodyPr>
          <a:lstStyle/>
          <a:p>
            <a:pPr marL="0" marR="0" lvl="0" indent="0" algn="l" rtl="0">
              <a:lnSpc>
                <a:spcPct val="90000"/>
              </a:lnSpc>
              <a:spcBef>
                <a:spcPts val="0"/>
              </a:spcBef>
              <a:buClr>
                <a:srgbClr val="7E2C80"/>
              </a:buClr>
              <a:buSzPct val="25000"/>
              <a:buFont typeface="Century Gothic"/>
              <a:buNone/>
            </a:pPr>
            <a:r>
              <a:rPr lang="en-US" sz="3300" b="0" i="0" u="none" strike="noStrike" cap="none" dirty="0">
                <a:solidFill>
                  <a:srgbClr val="7E2C80"/>
                </a:solidFill>
                <a:latin typeface="Century Gothic"/>
                <a:ea typeface="Century Gothic"/>
                <a:cs typeface="Century Gothic"/>
                <a:sym typeface="Century Gothic"/>
              </a:rPr>
              <a:t>Why do people call 311?</a:t>
            </a:r>
          </a:p>
        </p:txBody>
      </p:sp>
      <p:sp>
        <p:nvSpPr>
          <p:cNvPr id="163" name="Shape 163"/>
          <p:cNvSpPr txBox="1">
            <a:spLocks noGrp="1"/>
          </p:cNvSpPr>
          <p:nvPr>
            <p:ph type="body" idx="1"/>
          </p:nvPr>
        </p:nvSpPr>
        <p:spPr>
          <a:xfrm>
            <a:off x="-112734" y="1530796"/>
            <a:ext cx="3297891" cy="4934758"/>
          </a:xfrm>
          <a:prstGeom prst="rect">
            <a:avLst/>
          </a:prstGeom>
          <a:noFill/>
          <a:ln>
            <a:noFill/>
          </a:ln>
        </p:spPr>
        <p:txBody>
          <a:bodyPr lIns="91425" tIns="45700" rIns="91425" bIns="45700" anchor="t" anchorCtr="0">
            <a:noAutofit/>
          </a:bodyPr>
          <a:lstStyle/>
          <a:p>
            <a:pPr lvl="1" indent="-171450">
              <a:lnSpc>
                <a:spcPct val="100000"/>
              </a:lnSpc>
              <a:spcBef>
                <a:spcPts val="0"/>
              </a:spcBef>
            </a:pPr>
            <a:r>
              <a:rPr lang="en-US" dirty="0"/>
              <a:t>Peaks on Mondays from 8:00am to 3:00pm, and decrease gradually in the following week days. </a:t>
            </a:r>
          </a:p>
          <a:p>
            <a:pPr marL="171450" marR="0" lvl="0" indent="-171450" algn="l" rtl="0">
              <a:lnSpc>
                <a:spcPct val="90000"/>
              </a:lnSpc>
              <a:spcBef>
                <a:spcPts val="750"/>
              </a:spcBef>
              <a:spcAft>
                <a:spcPts val="0"/>
              </a:spcAft>
              <a:buClr>
                <a:srgbClr val="7E2C80"/>
              </a:buClr>
              <a:buSzPct val="100000"/>
              <a:buFont typeface="Arial"/>
              <a:buNone/>
            </a:pPr>
            <a:endParaRPr sz="2100" b="0" i="0" u="none" strike="noStrike" cap="none" dirty="0">
              <a:solidFill>
                <a:srgbClr val="7E2C80"/>
              </a:solidFill>
              <a:latin typeface="Palatino Linotype"/>
              <a:ea typeface="Palatino Linotype"/>
              <a:cs typeface="Palatino Linotype"/>
              <a:sym typeface="Palatino Linotype"/>
            </a:endParaRPr>
          </a:p>
          <a:p>
            <a:pPr marL="171450" marR="0" lvl="0" indent="-171450" algn="l" rtl="0">
              <a:lnSpc>
                <a:spcPct val="90000"/>
              </a:lnSpc>
              <a:spcBef>
                <a:spcPts val="750"/>
              </a:spcBef>
              <a:buClr>
                <a:srgbClr val="7E2C80"/>
              </a:buClr>
              <a:buSzPct val="100000"/>
              <a:buFont typeface="Arial"/>
              <a:buNone/>
            </a:pPr>
            <a:endParaRPr sz="2100" b="0" i="0" u="none" strike="noStrike" cap="none" dirty="0">
              <a:solidFill>
                <a:srgbClr val="7E2C80"/>
              </a:solidFill>
              <a:latin typeface="Palatino Linotype"/>
              <a:ea typeface="Palatino Linotype"/>
              <a:cs typeface="Palatino Linotype"/>
              <a:sym typeface="Palatino Linotype"/>
            </a:endParaRPr>
          </a:p>
        </p:txBody>
      </p:sp>
      <p:pic>
        <p:nvPicPr>
          <p:cNvPr id="165" name="Shape 165" descr="Rplot1.png"/>
          <p:cNvPicPr preferRelativeResize="0"/>
          <p:nvPr/>
        </p:nvPicPr>
        <p:blipFill rotWithShape="1">
          <a:blip r:embed="rId3">
            <a:alphaModFix/>
          </a:blip>
          <a:srcRect/>
          <a:stretch/>
        </p:blipFill>
        <p:spPr>
          <a:xfrm>
            <a:off x="190239" y="3578306"/>
            <a:ext cx="5079470" cy="2774514"/>
          </a:xfrm>
          <a:prstGeom prst="rect">
            <a:avLst/>
          </a:prstGeom>
          <a:noFill/>
          <a:ln>
            <a:noFill/>
          </a:ln>
        </p:spPr>
      </p:pic>
      <p:pic>
        <p:nvPicPr>
          <p:cNvPr id="164" name="Shape 164" descr="../../../Desktop/Screen%20Shot%202016-12-06%20at%2010.55.21%20AM"/>
          <p:cNvPicPr preferRelativeResize="0"/>
          <p:nvPr/>
        </p:nvPicPr>
        <p:blipFill rotWithShape="1">
          <a:blip r:embed="rId4">
            <a:alphaModFix/>
          </a:blip>
          <a:srcRect/>
          <a:stretch/>
        </p:blipFill>
        <p:spPr>
          <a:xfrm>
            <a:off x="3297891" y="1167048"/>
            <a:ext cx="5729605" cy="4406900"/>
          </a:xfrm>
          <a:prstGeom prst="rect">
            <a:avLst/>
          </a:prstGeom>
          <a:noFill/>
          <a:ln>
            <a:noFill/>
          </a:ln>
        </p:spPr>
      </p:pic>
    </p:spTree>
    <p:extLst>
      <p:ext uri="{BB962C8B-B14F-4D97-AF65-F5344CB8AC3E}">
        <p14:creationId xmlns:p14="http://schemas.microsoft.com/office/powerpoint/2010/main" val="1827576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4"/>
                                        </p:tgtEl>
                                        <p:attrNameLst>
                                          <p:attrName>style.visibility</p:attrName>
                                        </p:attrNameLst>
                                      </p:cBhvr>
                                      <p:to>
                                        <p:strVal val="visible"/>
                                      </p:to>
                                    </p:set>
                                    <p:animEffect transition="in" filter="fade">
                                      <p:cBhvr>
                                        <p:cTn id="7" dur="500"/>
                                        <p:tgtEl>
                                          <p:spTgt spid="1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pic>
        <p:nvPicPr>
          <p:cNvPr id="170" name="Shape 170" descr="../../../Screen%20Shot%202016-12-06%20at%2010.29.52.png"/>
          <p:cNvPicPr preferRelativeResize="0"/>
          <p:nvPr/>
        </p:nvPicPr>
        <p:blipFill rotWithShape="1">
          <a:blip r:embed="rId3">
            <a:alphaModFix/>
          </a:blip>
          <a:srcRect/>
          <a:stretch/>
        </p:blipFill>
        <p:spPr>
          <a:xfrm>
            <a:off x="540968" y="1430804"/>
            <a:ext cx="7767608" cy="4623579"/>
          </a:xfrm>
          <a:prstGeom prst="rect">
            <a:avLst/>
          </a:prstGeom>
          <a:noFill/>
          <a:ln>
            <a:noFill/>
          </a:ln>
        </p:spPr>
      </p:pic>
      <p:sp>
        <p:nvSpPr>
          <p:cNvPr id="171" name="Shape 171"/>
          <p:cNvSpPr txBox="1">
            <a:spLocks noGrp="1"/>
          </p:cNvSpPr>
          <p:nvPr>
            <p:ph type="title"/>
          </p:nvPr>
        </p:nvSpPr>
        <p:spPr>
          <a:xfrm>
            <a:off x="240343" y="213439"/>
            <a:ext cx="7886700" cy="730428"/>
          </a:xfrm>
          <a:prstGeom prst="rect">
            <a:avLst/>
          </a:prstGeom>
          <a:noFill/>
          <a:ln>
            <a:noFill/>
          </a:ln>
        </p:spPr>
        <p:txBody>
          <a:bodyPr lIns="91425" tIns="45700" rIns="91425" bIns="45700" anchor="ctr" anchorCtr="0">
            <a:noAutofit/>
          </a:bodyPr>
          <a:lstStyle/>
          <a:p>
            <a:pPr marL="0" marR="0" lvl="0" indent="0" algn="l" rtl="0">
              <a:lnSpc>
                <a:spcPct val="90000"/>
              </a:lnSpc>
              <a:spcBef>
                <a:spcPts val="0"/>
              </a:spcBef>
              <a:buClr>
                <a:srgbClr val="7E2C80"/>
              </a:buClr>
              <a:buSzPct val="25000"/>
              <a:buFont typeface="Century Gothic"/>
              <a:buNone/>
            </a:pPr>
            <a:r>
              <a:rPr lang="en-US" sz="3300" b="0" i="0" u="none" strike="noStrike" cap="none" dirty="0">
                <a:solidFill>
                  <a:srgbClr val="7E2C80"/>
                </a:solidFill>
                <a:latin typeface="Century Gothic"/>
                <a:ea typeface="Century Gothic"/>
                <a:cs typeface="Century Gothic"/>
                <a:sym typeface="Century Gothic"/>
              </a:rPr>
              <a:t>When do people report to 311?</a:t>
            </a:r>
          </a:p>
        </p:txBody>
      </p:sp>
      <p:sp>
        <p:nvSpPr>
          <p:cNvPr id="172" name="Shape 172"/>
          <p:cNvSpPr txBox="1">
            <a:spLocks noGrp="1"/>
          </p:cNvSpPr>
          <p:nvPr>
            <p:ph type="body" idx="1"/>
          </p:nvPr>
        </p:nvSpPr>
        <p:spPr>
          <a:xfrm>
            <a:off x="328026" y="898178"/>
            <a:ext cx="3297891" cy="4934758"/>
          </a:xfrm>
          <a:prstGeom prst="rect">
            <a:avLst/>
          </a:prstGeom>
          <a:noFill/>
          <a:ln>
            <a:noFill/>
          </a:ln>
        </p:spPr>
        <p:txBody>
          <a:bodyPr lIns="91425" tIns="45700" rIns="91425" bIns="45700" anchor="t" anchorCtr="0">
            <a:noAutofit/>
          </a:bodyPr>
          <a:lstStyle/>
          <a:p>
            <a:pPr marL="171450" marR="0" lvl="0" indent="-171450" algn="l" rtl="0">
              <a:lnSpc>
                <a:spcPct val="90000"/>
              </a:lnSpc>
              <a:spcBef>
                <a:spcPts val="0"/>
              </a:spcBef>
              <a:spcAft>
                <a:spcPts val="0"/>
              </a:spcAft>
              <a:buClr>
                <a:srgbClr val="7E2C80"/>
              </a:buClr>
              <a:buSzPct val="100000"/>
              <a:buFont typeface="Arial"/>
              <a:buChar char="•"/>
            </a:pPr>
            <a:r>
              <a:rPr lang="en-US" sz="1800" b="0" i="0" u="none" strike="noStrike" cap="none" dirty="0">
                <a:solidFill>
                  <a:schemeClr val="tx1"/>
                </a:solidFill>
                <a:latin typeface="Palatino Linotype"/>
                <a:ea typeface="Palatino Linotype"/>
                <a:cs typeface="Palatino Linotype"/>
                <a:sym typeface="Palatino Linotype"/>
              </a:rPr>
              <a:t>Peaks on Mondays from 8:00am to 3:00pm </a:t>
            </a:r>
          </a:p>
          <a:p>
            <a:pPr marL="171450" marR="0" lvl="0" indent="-171450" algn="l" rtl="0">
              <a:lnSpc>
                <a:spcPct val="90000"/>
              </a:lnSpc>
              <a:spcBef>
                <a:spcPts val="750"/>
              </a:spcBef>
              <a:buClr>
                <a:srgbClr val="7E2C80"/>
              </a:buClr>
              <a:buSzPct val="100000"/>
              <a:buFont typeface="Arial"/>
              <a:buNone/>
            </a:pPr>
            <a:endParaRPr sz="2100" b="0" i="0" u="none" strike="noStrike" cap="none" dirty="0">
              <a:solidFill>
                <a:srgbClr val="7E2C80"/>
              </a:solidFill>
              <a:latin typeface="Palatino Linotype"/>
              <a:ea typeface="Palatino Linotype"/>
              <a:cs typeface="Palatino Linotype"/>
              <a:sym typeface="Palatino Linotype"/>
            </a:endParaRPr>
          </a:p>
        </p:txBody>
      </p:sp>
      <p:sp>
        <p:nvSpPr>
          <p:cNvPr id="173" name="Shape 173"/>
          <p:cNvSpPr txBox="1"/>
          <p:nvPr/>
        </p:nvSpPr>
        <p:spPr>
          <a:xfrm>
            <a:off x="1144057" y="2517289"/>
            <a:ext cx="598241" cy="369332"/>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800">
                <a:solidFill>
                  <a:schemeClr val="dk1"/>
                </a:solidFill>
                <a:latin typeface="Palatino Linotype"/>
                <a:ea typeface="Palatino Linotype"/>
                <a:cs typeface="Palatino Linotype"/>
                <a:sym typeface="Palatino Linotype"/>
              </a:rPr>
              <a:t>Call</a:t>
            </a:r>
          </a:p>
        </p:txBody>
      </p:sp>
      <p:sp>
        <p:nvSpPr>
          <p:cNvPr id="174" name="Shape 174"/>
          <p:cNvSpPr txBox="1"/>
          <p:nvPr/>
        </p:nvSpPr>
        <p:spPr>
          <a:xfrm>
            <a:off x="766549" y="4737001"/>
            <a:ext cx="1410643" cy="369332"/>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800">
                <a:solidFill>
                  <a:schemeClr val="dk1"/>
                </a:solidFill>
                <a:latin typeface="Palatino Linotype"/>
                <a:ea typeface="Palatino Linotype"/>
                <a:cs typeface="Palatino Linotype"/>
                <a:sym typeface="Palatino Linotype"/>
              </a:rPr>
              <a:t>Mobile App</a:t>
            </a:r>
          </a:p>
        </p:txBody>
      </p:sp>
      <p:sp>
        <p:nvSpPr>
          <p:cNvPr id="175" name="Shape 175"/>
          <p:cNvSpPr txBox="1"/>
          <p:nvPr/>
        </p:nvSpPr>
        <p:spPr>
          <a:xfrm>
            <a:off x="766549" y="5206566"/>
            <a:ext cx="1353255" cy="369332"/>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800">
                <a:solidFill>
                  <a:schemeClr val="dk1"/>
                </a:solidFill>
                <a:latin typeface="Palatino Linotype"/>
                <a:ea typeface="Palatino Linotype"/>
                <a:cs typeface="Palatino Linotype"/>
                <a:sym typeface="Palatino Linotype"/>
              </a:rPr>
              <a:t>Self Service</a:t>
            </a:r>
          </a:p>
        </p:txBody>
      </p:sp>
      <p:sp>
        <p:nvSpPr>
          <p:cNvPr id="176" name="Shape 176"/>
          <p:cNvSpPr txBox="1"/>
          <p:nvPr/>
        </p:nvSpPr>
        <p:spPr>
          <a:xfrm>
            <a:off x="1053484" y="4388891"/>
            <a:ext cx="779381" cy="369332"/>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800">
                <a:solidFill>
                  <a:schemeClr val="dk1"/>
                </a:solidFill>
                <a:latin typeface="Palatino Linotype"/>
                <a:ea typeface="Palatino Linotype"/>
                <a:cs typeface="Palatino Linotype"/>
                <a:sym typeface="Palatino Linotype"/>
              </a:rPr>
              <a:t>Email</a:t>
            </a:r>
          </a:p>
        </p:txBody>
      </p:sp>
      <p:sp>
        <p:nvSpPr>
          <p:cNvPr id="177" name="Shape 177"/>
          <p:cNvSpPr txBox="1"/>
          <p:nvPr/>
        </p:nvSpPr>
        <p:spPr>
          <a:xfrm>
            <a:off x="328026" y="6133876"/>
            <a:ext cx="8214958" cy="740203"/>
          </a:xfrm>
          <a:prstGeom prst="rect">
            <a:avLst/>
          </a:prstGeom>
          <a:noFill/>
          <a:ln>
            <a:noFill/>
          </a:ln>
        </p:spPr>
        <p:txBody>
          <a:bodyPr lIns="91425" tIns="45700" rIns="91425" bIns="45700" anchor="t" anchorCtr="0">
            <a:noAutofit/>
          </a:bodyPr>
          <a:lstStyle/>
          <a:p>
            <a:pPr marL="171450" marR="0" lvl="0" indent="-171450" algn="l" rtl="0">
              <a:lnSpc>
                <a:spcPct val="90000"/>
              </a:lnSpc>
              <a:spcBef>
                <a:spcPts val="0"/>
              </a:spcBef>
              <a:buClr>
                <a:srgbClr val="7E2C80"/>
              </a:buClr>
              <a:buSzPct val="100000"/>
              <a:buFont typeface="Arial"/>
              <a:buChar char="•"/>
            </a:pPr>
            <a:r>
              <a:rPr lang="en-US" sz="1800" dirty="0">
                <a:solidFill>
                  <a:schemeClr val="tx1"/>
                </a:solidFill>
                <a:latin typeface="Palatino Linotype"/>
                <a:ea typeface="Palatino Linotype"/>
                <a:cs typeface="Palatino Linotype"/>
                <a:sym typeface="Palatino Linotype"/>
              </a:rPr>
              <a:t>After excluding “Driver Self Report” requests, there’s still a downward trend. </a:t>
            </a:r>
          </a:p>
        </p:txBody>
      </p:sp>
    </p:spTree>
    <p:extLst>
      <p:ext uri="{BB962C8B-B14F-4D97-AF65-F5344CB8AC3E}">
        <p14:creationId xmlns:p14="http://schemas.microsoft.com/office/powerpoint/2010/main" val="813408831"/>
      </p:ext>
    </p:extLst>
  </p:cSld>
  <p:clrMapOvr>
    <a:masterClrMapping/>
  </p:clrMapOvr>
</p:sld>
</file>

<file path=ppt/theme/theme1.xml><?xml version="1.0" encoding="utf-8"?>
<a:theme xmlns:a="http://schemas.openxmlformats.org/drawingml/2006/main" name="Office Theme">
  <a:themeElements>
    <a:clrScheme name="Office 2007-2010">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231</TotalTime>
  <Words>1258</Words>
  <Application>Microsoft Office PowerPoint</Application>
  <PresentationFormat>On-screen Show (4:3)</PresentationFormat>
  <Paragraphs>182</Paragraphs>
  <Slides>26</Slides>
  <Notes>25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26</vt:i4>
      </vt:variant>
    </vt:vector>
  </HeadingPairs>
  <TitlesOfParts>
    <vt:vector size="31" baseType="lpstr">
      <vt:lpstr>Arial</vt:lpstr>
      <vt:lpstr>Calibri</vt:lpstr>
      <vt:lpstr>Century Gothic</vt:lpstr>
      <vt:lpstr>Palatino Linotype</vt:lpstr>
      <vt:lpstr>Office Theme</vt:lpstr>
      <vt:lpstr>My311 Data Analysis Report</vt:lpstr>
      <vt:lpstr>Agenda</vt:lpstr>
      <vt:lpstr>Overall trend of 311 requests </vt:lpstr>
      <vt:lpstr>Overall trend of 311 requests </vt:lpstr>
      <vt:lpstr>Overall trend of 311 requests </vt:lpstr>
      <vt:lpstr>Overall trend of 311 requests </vt:lpstr>
      <vt:lpstr>Why do people call 311?</vt:lpstr>
      <vt:lpstr>Why do people call 311?</vt:lpstr>
      <vt:lpstr>When do people report to 311?</vt:lpstr>
      <vt:lpstr>When do people report to 311?</vt:lpstr>
      <vt:lpstr>How do people reach 311?</vt:lpstr>
      <vt:lpstr>How do people reach 311?</vt:lpstr>
      <vt:lpstr>How do people reach 311?</vt:lpstr>
      <vt:lpstr>Geographic Patterns of Requests</vt:lpstr>
      <vt:lpstr>Geographic Patterns of Requests</vt:lpstr>
      <vt:lpstr>Bulky Items</vt:lpstr>
      <vt:lpstr>Geographic Patterns of Requests</vt:lpstr>
      <vt:lpstr>How long does it take to process a request?</vt:lpstr>
      <vt:lpstr>How long does it take to process a request?</vt:lpstr>
      <vt:lpstr>How long does it take to process a request?</vt:lpstr>
      <vt:lpstr>How long does it take to process a request?</vt:lpstr>
      <vt:lpstr>Which department is in charge?</vt:lpstr>
      <vt:lpstr>Forecasting </vt:lpstr>
      <vt:lpstr>Forecasting </vt:lpstr>
      <vt:lpstr>Recommendations</vt:lpstr>
      <vt:lpstr>Thanks!  Q&amp;A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My311 Data Analysis Report</dc:title>
  <dc:creator>Yiding Zhang</dc:creator>
  <cp:lastModifiedBy>Yiding Zhang</cp:lastModifiedBy>
  <cp:revision>45</cp:revision>
  <dcterms:modified xsi:type="dcterms:W3CDTF">2016-12-07T19:59:46Z</dcterms:modified>
</cp:coreProperties>
</file>